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1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1160CA-9059-4134-9324-551A424811C6}" v="161" dt="2026-07-02T16:31:08.67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62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5849C1-14EB-BC29-1D71-885F79A7185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CE1BFF8-EAB4-F6B6-6F6A-0C2EDA6388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C613B4E-7C79-1931-DC43-E3117871CAE5}"/>
              </a:ext>
            </a:extLst>
          </p:cNvPr>
          <p:cNvSpPr>
            <a:spLocks noGrp="1"/>
          </p:cNvSpPr>
          <p:nvPr>
            <p:ph type="dt" sz="half" idx="10"/>
          </p:nvPr>
        </p:nvSpPr>
        <p:spPr/>
        <p:txBody>
          <a:bodyPr/>
          <a:lstStyle/>
          <a:p>
            <a:fld id="{6DF4D39E-3C28-4F2D-8766-7DF90B915717}" type="datetimeFigureOut">
              <a:rPr lang="fr-FR" smtClean="0"/>
              <a:t>02/07/2026</a:t>
            </a:fld>
            <a:endParaRPr lang="fr-FR"/>
          </a:p>
        </p:txBody>
      </p:sp>
      <p:sp>
        <p:nvSpPr>
          <p:cNvPr id="5" name="Espace réservé du pied de page 4">
            <a:extLst>
              <a:ext uri="{FF2B5EF4-FFF2-40B4-BE49-F238E27FC236}">
                <a16:creationId xmlns:a16="http://schemas.microsoft.com/office/drawing/2014/main" id="{6189D775-32C6-F121-1EE8-8600E8E8CA5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2A65EFE-C102-3E60-1FE5-1A8982BF4C2D}"/>
              </a:ext>
            </a:extLst>
          </p:cNvPr>
          <p:cNvSpPr>
            <a:spLocks noGrp="1"/>
          </p:cNvSpPr>
          <p:nvPr>
            <p:ph type="sldNum" sz="quarter" idx="12"/>
          </p:nvPr>
        </p:nvSpPr>
        <p:spPr/>
        <p:txBody>
          <a:bodyPr/>
          <a:lstStyle/>
          <a:p>
            <a:fld id="{D0F54FA3-3E18-416C-A593-B21A4DAC5C41}" type="slidenum">
              <a:rPr lang="fr-FR" smtClean="0"/>
              <a:t>‹N°›</a:t>
            </a:fld>
            <a:endParaRPr lang="fr-FR"/>
          </a:p>
        </p:txBody>
      </p:sp>
    </p:spTree>
    <p:extLst>
      <p:ext uri="{BB962C8B-B14F-4D97-AF65-F5344CB8AC3E}">
        <p14:creationId xmlns:p14="http://schemas.microsoft.com/office/powerpoint/2010/main" val="1538072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7EBC25-E3B0-E741-0E31-DFAF5FE8BCC6}"/>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50A3131-EB13-9A3D-B02A-6103D819D15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3B1B42B-1145-0C58-6A97-B12281B4A9B2}"/>
              </a:ext>
            </a:extLst>
          </p:cNvPr>
          <p:cNvSpPr>
            <a:spLocks noGrp="1"/>
          </p:cNvSpPr>
          <p:nvPr>
            <p:ph type="dt" sz="half" idx="10"/>
          </p:nvPr>
        </p:nvSpPr>
        <p:spPr/>
        <p:txBody>
          <a:bodyPr/>
          <a:lstStyle/>
          <a:p>
            <a:fld id="{6DF4D39E-3C28-4F2D-8766-7DF90B915717}" type="datetimeFigureOut">
              <a:rPr lang="fr-FR" smtClean="0"/>
              <a:t>02/07/2026</a:t>
            </a:fld>
            <a:endParaRPr lang="fr-FR"/>
          </a:p>
        </p:txBody>
      </p:sp>
      <p:sp>
        <p:nvSpPr>
          <p:cNvPr id="5" name="Espace réservé du pied de page 4">
            <a:extLst>
              <a:ext uri="{FF2B5EF4-FFF2-40B4-BE49-F238E27FC236}">
                <a16:creationId xmlns:a16="http://schemas.microsoft.com/office/drawing/2014/main" id="{1D40C53F-0F30-F31F-1283-904B96B5C03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7072CCC-CA05-28F1-D124-4546D5ADFBE6}"/>
              </a:ext>
            </a:extLst>
          </p:cNvPr>
          <p:cNvSpPr>
            <a:spLocks noGrp="1"/>
          </p:cNvSpPr>
          <p:nvPr>
            <p:ph type="sldNum" sz="quarter" idx="12"/>
          </p:nvPr>
        </p:nvSpPr>
        <p:spPr/>
        <p:txBody>
          <a:bodyPr/>
          <a:lstStyle/>
          <a:p>
            <a:fld id="{D0F54FA3-3E18-416C-A593-B21A4DAC5C41}" type="slidenum">
              <a:rPr lang="fr-FR" smtClean="0"/>
              <a:t>‹N°›</a:t>
            </a:fld>
            <a:endParaRPr lang="fr-FR"/>
          </a:p>
        </p:txBody>
      </p:sp>
    </p:spTree>
    <p:extLst>
      <p:ext uri="{BB962C8B-B14F-4D97-AF65-F5344CB8AC3E}">
        <p14:creationId xmlns:p14="http://schemas.microsoft.com/office/powerpoint/2010/main" val="468317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7C991E9-F722-1FAB-79EB-54CC930315A5}"/>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618EFDFE-609E-338C-C453-C57CB0C82E9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5D9CB-47A9-4A1D-3A76-82A74F8A534F}"/>
              </a:ext>
            </a:extLst>
          </p:cNvPr>
          <p:cNvSpPr>
            <a:spLocks noGrp="1"/>
          </p:cNvSpPr>
          <p:nvPr>
            <p:ph type="dt" sz="half" idx="10"/>
          </p:nvPr>
        </p:nvSpPr>
        <p:spPr/>
        <p:txBody>
          <a:bodyPr/>
          <a:lstStyle/>
          <a:p>
            <a:fld id="{6DF4D39E-3C28-4F2D-8766-7DF90B915717}" type="datetimeFigureOut">
              <a:rPr lang="fr-FR" smtClean="0"/>
              <a:t>02/07/2026</a:t>
            </a:fld>
            <a:endParaRPr lang="fr-FR"/>
          </a:p>
        </p:txBody>
      </p:sp>
      <p:sp>
        <p:nvSpPr>
          <p:cNvPr id="5" name="Espace réservé du pied de page 4">
            <a:extLst>
              <a:ext uri="{FF2B5EF4-FFF2-40B4-BE49-F238E27FC236}">
                <a16:creationId xmlns:a16="http://schemas.microsoft.com/office/drawing/2014/main" id="{CF09F687-35C5-A25E-6C84-ADD10AEF83B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83DEE48-0A8C-F812-3EBC-56649D7E1FBE}"/>
              </a:ext>
            </a:extLst>
          </p:cNvPr>
          <p:cNvSpPr>
            <a:spLocks noGrp="1"/>
          </p:cNvSpPr>
          <p:nvPr>
            <p:ph type="sldNum" sz="quarter" idx="12"/>
          </p:nvPr>
        </p:nvSpPr>
        <p:spPr/>
        <p:txBody>
          <a:bodyPr/>
          <a:lstStyle/>
          <a:p>
            <a:fld id="{D0F54FA3-3E18-416C-A593-B21A4DAC5C41}" type="slidenum">
              <a:rPr lang="fr-FR" smtClean="0"/>
              <a:t>‹N°›</a:t>
            </a:fld>
            <a:endParaRPr lang="fr-FR"/>
          </a:p>
        </p:txBody>
      </p:sp>
    </p:spTree>
    <p:extLst>
      <p:ext uri="{BB962C8B-B14F-4D97-AF65-F5344CB8AC3E}">
        <p14:creationId xmlns:p14="http://schemas.microsoft.com/office/powerpoint/2010/main" val="3564350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145C71-AC58-E881-E744-BA0AA0992DD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01141B1-7082-9471-30EA-07AC4211985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DD99F1B-C7BE-BA9A-C687-D5F2D751156E}"/>
              </a:ext>
            </a:extLst>
          </p:cNvPr>
          <p:cNvSpPr>
            <a:spLocks noGrp="1"/>
          </p:cNvSpPr>
          <p:nvPr>
            <p:ph type="dt" sz="half" idx="10"/>
          </p:nvPr>
        </p:nvSpPr>
        <p:spPr/>
        <p:txBody>
          <a:bodyPr/>
          <a:lstStyle/>
          <a:p>
            <a:fld id="{6DF4D39E-3C28-4F2D-8766-7DF90B915717}" type="datetimeFigureOut">
              <a:rPr lang="fr-FR" smtClean="0"/>
              <a:t>02/07/2026</a:t>
            </a:fld>
            <a:endParaRPr lang="fr-FR"/>
          </a:p>
        </p:txBody>
      </p:sp>
      <p:sp>
        <p:nvSpPr>
          <p:cNvPr id="5" name="Espace réservé du pied de page 4">
            <a:extLst>
              <a:ext uri="{FF2B5EF4-FFF2-40B4-BE49-F238E27FC236}">
                <a16:creationId xmlns:a16="http://schemas.microsoft.com/office/drawing/2014/main" id="{6C67335F-D114-66F1-DAD8-354DFD8B93C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B7448DC-5D1F-C095-9702-57526804BAFA}"/>
              </a:ext>
            </a:extLst>
          </p:cNvPr>
          <p:cNvSpPr>
            <a:spLocks noGrp="1"/>
          </p:cNvSpPr>
          <p:nvPr>
            <p:ph type="sldNum" sz="quarter" idx="12"/>
          </p:nvPr>
        </p:nvSpPr>
        <p:spPr/>
        <p:txBody>
          <a:bodyPr/>
          <a:lstStyle/>
          <a:p>
            <a:fld id="{D0F54FA3-3E18-416C-A593-B21A4DAC5C41}" type="slidenum">
              <a:rPr lang="fr-FR" smtClean="0"/>
              <a:t>‹N°›</a:t>
            </a:fld>
            <a:endParaRPr lang="fr-FR"/>
          </a:p>
        </p:txBody>
      </p:sp>
    </p:spTree>
    <p:extLst>
      <p:ext uri="{BB962C8B-B14F-4D97-AF65-F5344CB8AC3E}">
        <p14:creationId xmlns:p14="http://schemas.microsoft.com/office/powerpoint/2010/main" val="3728086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61AA87-9641-EB6A-5F66-1748E2E0AEDD}"/>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A41AA51-6A7E-BABB-59F8-BF9C9F88AD7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BEFC0AB-FD49-4249-584B-E4B1157CA417}"/>
              </a:ext>
            </a:extLst>
          </p:cNvPr>
          <p:cNvSpPr>
            <a:spLocks noGrp="1"/>
          </p:cNvSpPr>
          <p:nvPr>
            <p:ph type="dt" sz="half" idx="10"/>
          </p:nvPr>
        </p:nvSpPr>
        <p:spPr/>
        <p:txBody>
          <a:bodyPr/>
          <a:lstStyle/>
          <a:p>
            <a:fld id="{6DF4D39E-3C28-4F2D-8766-7DF90B915717}" type="datetimeFigureOut">
              <a:rPr lang="fr-FR" smtClean="0"/>
              <a:t>02/07/2026</a:t>
            </a:fld>
            <a:endParaRPr lang="fr-FR"/>
          </a:p>
        </p:txBody>
      </p:sp>
      <p:sp>
        <p:nvSpPr>
          <p:cNvPr id="5" name="Espace réservé du pied de page 4">
            <a:extLst>
              <a:ext uri="{FF2B5EF4-FFF2-40B4-BE49-F238E27FC236}">
                <a16:creationId xmlns:a16="http://schemas.microsoft.com/office/drawing/2014/main" id="{7EE1E9C4-3EA1-E675-B97F-45DE9EBA3BE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E53CE32-145C-AB37-B259-DD3421D25BBF}"/>
              </a:ext>
            </a:extLst>
          </p:cNvPr>
          <p:cNvSpPr>
            <a:spLocks noGrp="1"/>
          </p:cNvSpPr>
          <p:nvPr>
            <p:ph type="sldNum" sz="quarter" idx="12"/>
          </p:nvPr>
        </p:nvSpPr>
        <p:spPr/>
        <p:txBody>
          <a:bodyPr/>
          <a:lstStyle/>
          <a:p>
            <a:fld id="{D0F54FA3-3E18-416C-A593-B21A4DAC5C41}" type="slidenum">
              <a:rPr lang="fr-FR" smtClean="0"/>
              <a:t>‹N°›</a:t>
            </a:fld>
            <a:endParaRPr lang="fr-FR"/>
          </a:p>
        </p:txBody>
      </p:sp>
    </p:spTree>
    <p:extLst>
      <p:ext uri="{BB962C8B-B14F-4D97-AF65-F5344CB8AC3E}">
        <p14:creationId xmlns:p14="http://schemas.microsoft.com/office/powerpoint/2010/main" val="1442155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2B93D7-F043-89CE-52C1-3E727D41E0F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3AB7EC8-E3CD-6B5D-F575-6ADC1A5F118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B7B5080B-8806-493B-8A56-25B0581838B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280D2C8C-D64C-9DAF-B113-FAEE3B90212B}"/>
              </a:ext>
            </a:extLst>
          </p:cNvPr>
          <p:cNvSpPr>
            <a:spLocks noGrp="1"/>
          </p:cNvSpPr>
          <p:nvPr>
            <p:ph type="dt" sz="half" idx="10"/>
          </p:nvPr>
        </p:nvSpPr>
        <p:spPr/>
        <p:txBody>
          <a:bodyPr/>
          <a:lstStyle/>
          <a:p>
            <a:fld id="{6DF4D39E-3C28-4F2D-8766-7DF90B915717}" type="datetimeFigureOut">
              <a:rPr lang="fr-FR" smtClean="0"/>
              <a:t>02/07/2026</a:t>
            </a:fld>
            <a:endParaRPr lang="fr-FR"/>
          </a:p>
        </p:txBody>
      </p:sp>
      <p:sp>
        <p:nvSpPr>
          <p:cNvPr id="6" name="Espace réservé du pied de page 5">
            <a:extLst>
              <a:ext uri="{FF2B5EF4-FFF2-40B4-BE49-F238E27FC236}">
                <a16:creationId xmlns:a16="http://schemas.microsoft.com/office/drawing/2014/main" id="{7705776D-D098-B2BD-C788-24A4930DB93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365C1B2-733C-86D6-DD27-02CECECE44FC}"/>
              </a:ext>
            </a:extLst>
          </p:cNvPr>
          <p:cNvSpPr>
            <a:spLocks noGrp="1"/>
          </p:cNvSpPr>
          <p:nvPr>
            <p:ph type="sldNum" sz="quarter" idx="12"/>
          </p:nvPr>
        </p:nvSpPr>
        <p:spPr/>
        <p:txBody>
          <a:bodyPr/>
          <a:lstStyle/>
          <a:p>
            <a:fld id="{D0F54FA3-3E18-416C-A593-B21A4DAC5C41}" type="slidenum">
              <a:rPr lang="fr-FR" smtClean="0"/>
              <a:t>‹N°›</a:t>
            </a:fld>
            <a:endParaRPr lang="fr-FR"/>
          </a:p>
        </p:txBody>
      </p:sp>
    </p:spTree>
    <p:extLst>
      <p:ext uri="{BB962C8B-B14F-4D97-AF65-F5344CB8AC3E}">
        <p14:creationId xmlns:p14="http://schemas.microsoft.com/office/powerpoint/2010/main" val="3194805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D6D468-7302-DAE2-8F77-825AB1C02BC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0906C8F-CBD9-23B4-1C38-916ED2B095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EDD8873-1F23-5FC3-D2A7-EA64EF8EC88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3F00408-01BC-6D5D-213E-52CEFBC909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6C1A5D3-8E2C-4E45-8590-651B2A2565B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9DE2C24D-0B05-C961-1225-1AA1224EEE27}"/>
              </a:ext>
            </a:extLst>
          </p:cNvPr>
          <p:cNvSpPr>
            <a:spLocks noGrp="1"/>
          </p:cNvSpPr>
          <p:nvPr>
            <p:ph type="dt" sz="half" idx="10"/>
          </p:nvPr>
        </p:nvSpPr>
        <p:spPr/>
        <p:txBody>
          <a:bodyPr/>
          <a:lstStyle/>
          <a:p>
            <a:fld id="{6DF4D39E-3C28-4F2D-8766-7DF90B915717}" type="datetimeFigureOut">
              <a:rPr lang="fr-FR" smtClean="0"/>
              <a:t>02/07/2026</a:t>
            </a:fld>
            <a:endParaRPr lang="fr-FR"/>
          </a:p>
        </p:txBody>
      </p:sp>
      <p:sp>
        <p:nvSpPr>
          <p:cNvPr id="8" name="Espace réservé du pied de page 7">
            <a:extLst>
              <a:ext uri="{FF2B5EF4-FFF2-40B4-BE49-F238E27FC236}">
                <a16:creationId xmlns:a16="http://schemas.microsoft.com/office/drawing/2014/main" id="{A01C0114-7AD2-C8DD-A070-866A7E783689}"/>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72B7D149-18D2-2064-6585-A0BBC9E7CD16}"/>
              </a:ext>
            </a:extLst>
          </p:cNvPr>
          <p:cNvSpPr>
            <a:spLocks noGrp="1"/>
          </p:cNvSpPr>
          <p:nvPr>
            <p:ph type="sldNum" sz="quarter" idx="12"/>
          </p:nvPr>
        </p:nvSpPr>
        <p:spPr/>
        <p:txBody>
          <a:bodyPr/>
          <a:lstStyle/>
          <a:p>
            <a:fld id="{D0F54FA3-3E18-416C-A593-B21A4DAC5C41}" type="slidenum">
              <a:rPr lang="fr-FR" smtClean="0"/>
              <a:t>‹N°›</a:t>
            </a:fld>
            <a:endParaRPr lang="fr-FR"/>
          </a:p>
        </p:txBody>
      </p:sp>
    </p:spTree>
    <p:extLst>
      <p:ext uri="{BB962C8B-B14F-4D97-AF65-F5344CB8AC3E}">
        <p14:creationId xmlns:p14="http://schemas.microsoft.com/office/powerpoint/2010/main" val="2802095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C8ED23-18C9-99F9-4418-291923CFF22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F5F922C-96DC-E71D-88CF-756E619629E8}"/>
              </a:ext>
            </a:extLst>
          </p:cNvPr>
          <p:cNvSpPr>
            <a:spLocks noGrp="1"/>
          </p:cNvSpPr>
          <p:nvPr>
            <p:ph type="dt" sz="half" idx="10"/>
          </p:nvPr>
        </p:nvSpPr>
        <p:spPr/>
        <p:txBody>
          <a:bodyPr/>
          <a:lstStyle/>
          <a:p>
            <a:fld id="{6DF4D39E-3C28-4F2D-8766-7DF90B915717}" type="datetimeFigureOut">
              <a:rPr lang="fr-FR" smtClean="0"/>
              <a:t>02/07/2026</a:t>
            </a:fld>
            <a:endParaRPr lang="fr-FR"/>
          </a:p>
        </p:txBody>
      </p:sp>
      <p:sp>
        <p:nvSpPr>
          <p:cNvPr id="4" name="Espace réservé du pied de page 3">
            <a:extLst>
              <a:ext uri="{FF2B5EF4-FFF2-40B4-BE49-F238E27FC236}">
                <a16:creationId xmlns:a16="http://schemas.microsoft.com/office/drawing/2014/main" id="{98952DC1-8473-BC49-87F2-7B1EA5FADA8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3926915-1E38-8A99-67F6-4C7D5CE6FA5F}"/>
              </a:ext>
            </a:extLst>
          </p:cNvPr>
          <p:cNvSpPr>
            <a:spLocks noGrp="1"/>
          </p:cNvSpPr>
          <p:nvPr>
            <p:ph type="sldNum" sz="quarter" idx="12"/>
          </p:nvPr>
        </p:nvSpPr>
        <p:spPr/>
        <p:txBody>
          <a:bodyPr/>
          <a:lstStyle/>
          <a:p>
            <a:fld id="{D0F54FA3-3E18-416C-A593-B21A4DAC5C41}" type="slidenum">
              <a:rPr lang="fr-FR" smtClean="0"/>
              <a:t>‹N°›</a:t>
            </a:fld>
            <a:endParaRPr lang="fr-FR"/>
          </a:p>
        </p:txBody>
      </p:sp>
    </p:spTree>
    <p:extLst>
      <p:ext uri="{BB962C8B-B14F-4D97-AF65-F5344CB8AC3E}">
        <p14:creationId xmlns:p14="http://schemas.microsoft.com/office/powerpoint/2010/main" val="975801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DF46886-A4CB-73AC-BCB1-184E2226095B}"/>
              </a:ext>
            </a:extLst>
          </p:cNvPr>
          <p:cNvSpPr>
            <a:spLocks noGrp="1"/>
          </p:cNvSpPr>
          <p:nvPr>
            <p:ph type="dt" sz="half" idx="10"/>
          </p:nvPr>
        </p:nvSpPr>
        <p:spPr/>
        <p:txBody>
          <a:bodyPr/>
          <a:lstStyle/>
          <a:p>
            <a:fld id="{6DF4D39E-3C28-4F2D-8766-7DF90B915717}" type="datetimeFigureOut">
              <a:rPr lang="fr-FR" smtClean="0"/>
              <a:t>02/07/2026</a:t>
            </a:fld>
            <a:endParaRPr lang="fr-FR"/>
          </a:p>
        </p:txBody>
      </p:sp>
      <p:sp>
        <p:nvSpPr>
          <p:cNvPr id="3" name="Espace réservé du pied de page 2">
            <a:extLst>
              <a:ext uri="{FF2B5EF4-FFF2-40B4-BE49-F238E27FC236}">
                <a16:creationId xmlns:a16="http://schemas.microsoft.com/office/drawing/2014/main" id="{E65344D5-903C-9C22-9559-3579876C069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1B66329B-F27D-90AD-BE17-44B17C4C9907}"/>
              </a:ext>
            </a:extLst>
          </p:cNvPr>
          <p:cNvSpPr>
            <a:spLocks noGrp="1"/>
          </p:cNvSpPr>
          <p:nvPr>
            <p:ph type="sldNum" sz="quarter" idx="12"/>
          </p:nvPr>
        </p:nvSpPr>
        <p:spPr/>
        <p:txBody>
          <a:bodyPr/>
          <a:lstStyle/>
          <a:p>
            <a:fld id="{D0F54FA3-3E18-416C-A593-B21A4DAC5C41}" type="slidenum">
              <a:rPr lang="fr-FR" smtClean="0"/>
              <a:t>‹N°›</a:t>
            </a:fld>
            <a:endParaRPr lang="fr-FR"/>
          </a:p>
        </p:txBody>
      </p:sp>
    </p:spTree>
    <p:extLst>
      <p:ext uri="{BB962C8B-B14F-4D97-AF65-F5344CB8AC3E}">
        <p14:creationId xmlns:p14="http://schemas.microsoft.com/office/powerpoint/2010/main" val="2744948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38584E-01DC-220A-55D5-D1309ED0731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8F349CB0-3E72-8F28-71EA-A29806F889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84A126FB-496D-2782-0033-1255858332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591BFB7-CC58-5BC5-F265-845CB0692ECE}"/>
              </a:ext>
            </a:extLst>
          </p:cNvPr>
          <p:cNvSpPr>
            <a:spLocks noGrp="1"/>
          </p:cNvSpPr>
          <p:nvPr>
            <p:ph type="dt" sz="half" idx="10"/>
          </p:nvPr>
        </p:nvSpPr>
        <p:spPr/>
        <p:txBody>
          <a:bodyPr/>
          <a:lstStyle/>
          <a:p>
            <a:fld id="{6DF4D39E-3C28-4F2D-8766-7DF90B915717}" type="datetimeFigureOut">
              <a:rPr lang="fr-FR" smtClean="0"/>
              <a:t>02/07/2026</a:t>
            </a:fld>
            <a:endParaRPr lang="fr-FR"/>
          </a:p>
        </p:txBody>
      </p:sp>
      <p:sp>
        <p:nvSpPr>
          <p:cNvPr id="6" name="Espace réservé du pied de page 5">
            <a:extLst>
              <a:ext uri="{FF2B5EF4-FFF2-40B4-BE49-F238E27FC236}">
                <a16:creationId xmlns:a16="http://schemas.microsoft.com/office/drawing/2014/main" id="{2D4D2E27-B3EF-D55C-9126-A973500DA65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E95D855-8F21-41B3-0196-8AD8FDE0BDDA}"/>
              </a:ext>
            </a:extLst>
          </p:cNvPr>
          <p:cNvSpPr>
            <a:spLocks noGrp="1"/>
          </p:cNvSpPr>
          <p:nvPr>
            <p:ph type="sldNum" sz="quarter" idx="12"/>
          </p:nvPr>
        </p:nvSpPr>
        <p:spPr/>
        <p:txBody>
          <a:bodyPr/>
          <a:lstStyle/>
          <a:p>
            <a:fld id="{D0F54FA3-3E18-416C-A593-B21A4DAC5C41}" type="slidenum">
              <a:rPr lang="fr-FR" smtClean="0"/>
              <a:t>‹N°›</a:t>
            </a:fld>
            <a:endParaRPr lang="fr-FR"/>
          </a:p>
        </p:txBody>
      </p:sp>
    </p:spTree>
    <p:extLst>
      <p:ext uri="{BB962C8B-B14F-4D97-AF65-F5344CB8AC3E}">
        <p14:creationId xmlns:p14="http://schemas.microsoft.com/office/powerpoint/2010/main" val="479543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AF539A-5924-1F2D-DFD3-C5FA3E1174E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4013EB4F-FD3A-A5A5-77ED-E47FE23A0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10469FC-E01A-DC00-6149-746C46D496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0FD4502-5A6F-3E75-6DC2-C204877CEE60}"/>
              </a:ext>
            </a:extLst>
          </p:cNvPr>
          <p:cNvSpPr>
            <a:spLocks noGrp="1"/>
          </p:cNvSpPr>
          <p:nvPr>
            <p:ph type="dt" sz="half" idx="10"/>
          </p:nvPr>
        </p:nvSpPr>
        <p:spPr/>
        <p:txBody>
          <a:bodyPr/>
          <a:lstStyle/>
          <a:p>
            <a:fld id="{6DF4D39E-3C28-4F2D-8766-7DF90B915717}" type="datetimeFigureOut">
              <a:rPr lang="fr-FR" smtClean="0"/>
              <a:t>02/07/2026</a:t>
            </a:fld>
            <a:endParaRPr lang="fr-FR"/>
          </a:p>
        </p:txBody>
      </p:sp>
      <p:sp>
        <p:nvSpPr>
          <p:cNvPr id="6" name="Espace réservé du pied de page 5">
            <a:extLst>
              <a:ext uri="{FF2B5EF4-FFF2-40B4-BE49-F238E27FC236}">
                <a16:creationId xmlns:a16="http://schemas.microsoft.com/office/drawing/2014/main" id="{51EC0A52-EDA6-5360-E528-70247E6942C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F25A8FA-FE45-F2ED-3FE2-EAF37F6E55FF}"/>
              </a:ext>
            </a:extLst>
          </p:cNvPr>
          <p:cNvSpPr>
            <a:spLocks noGrp="1"/>
          </p:cNvSpPr>
          <p:nvPr>
            <p:ph type="sldNum" sz="quarter" idx="12"/>
          </p:nvPr>
        </p:nvSpPr>
        <p:spPr/>
        <p:txBody>
          <a:bodyPr/>
          <a:lstStyle/>
          <a:p>
            <a:fld id="{D0F54FA3-3E18-416C-A593-B21A4DAC5C41}" type="slidenum">
              <a:rPr lang="fr-FR" smtClean="0"/>
              <a:t>‹N°›</a:t>
            </a:fld>
            <a:endParaRPr lang="fr-FR"/>
          </a:p>
        </p:txBody>
      </p:sp>
    </p:spTree>
    <p:extLst>
      <p:ext uri="{BB962C8B-B14F-4D97-AF65-F5344CB8AC3E}">
        <p14:creationId xmlns:p14="http://schemas.microsoft.com/office/powerpoint/2010/main" val="2008727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7127FDD-331C-093F-454F-0C133F40A3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F777019-6779-6A6B-BE3C-32F7DC1415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A7A2950-5F25-EE95-C195-D715396BA4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DF4D39E-3C28-4F2D-8766-7DF90B915717}" type="datetimeFigureOut">
              <a:rPr lang="fr-FR" smtClean="0"/>
              <a:t>02/07/2026</a:t>
            </a:fld>
            <a:endParaRPr lang="fr-FR"/>
          </a:p>
        </p:txBody>
      </p:sp>
      <p:sp>
        <p:nvSpPr>
          <p:cNvPr id="5" name="Espace réservé du pied de page 4">
            <a:extLst>
              <a:ext uri="{FF2B5EF4-FFF2-40B4-BE49-F238E27FC236}">
                <a16:creationId xmlns:a16="http://schemas.microsoft.com/office/drawing/2014/main" id="{91CAD4BB-CC27-E301-A8ED-BE874B8C6E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322A107-5AD8-A131-7E5B-291929B9D8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0F54FA3-3E18-416C-A593-B21A4DAC5C41}" type="slidenum">
              <a:rPr lang="fr-FR" smtClean="0"/>
              <a:t>‹N°›</a:t>
            </a:fld>
            <a:endParaRPr lang="fr-FR"/>
          </a:p>
        </p:txBody>
      </p:sp>
    </p:spTree>
    <p:extLst>
      <p:ext uri="{BB962C8B-B14F-4D97-AF65-F5344CB8AC3E}">
        <p14:creationId xmlns:p14="http://schemas.microsoft.com/office/powerpoint/2010/main" val="35933442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3.xml"/><Relationship Id="rId5" Type="http://schemas.openxmlformats.org/officeDocument/2006/relationships/hyperlink" Target="https://ensap.gouv.fr/web/accueilnonconnecte"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4D5314D9-1A80-08CA-EDB5-2556AB0E8975}"/>
              </a:ext>
            </a:extLst>
          </p:cNvPr>
          <p:cNvSpPr txBox="1"/>
          <p:nvPr/>
        </p:nvSpPr>
        <p:spPr>
          <a:xfrm>
            <a:off x="352747" y="889843"/>
            <a:ext cx="11486507" cy="7109639"/>
          </a:xfrm>
          <a:prstGeom prst="rect">
            <a:avLst/>
          </a:prstGeom>
          <a:noFill/>
        </p:spPr>
        <p:txBody>
          <a:bodyPr wrap="square" rtlCol="0">
            <a:spAutoFit/>
          </a:bodyPr>
          <a:lstStyle/>
          <a:p>
            <a:pPr lvl="0" algn="ctr" eaLnBrk="0" fontAlgn="base" hangingPunct="0">
              <a:spcBef>
                <a:spcPct val="0"/>
              </a:spcBef>
              <a:spcAft>
                <a:spcPct val="0"/>
              </a:spcAft>
            </a:pPr>
            <a:r>
              <a:rPr kumimoji="0" lang="fr-FR" altLang="fr-FR" sz="4800" b="1" i="0" u="none" strike="noStrike" cap="none" normalizeH="0" baseline="0" dirty="0">
                <a:ln>
                  <a:noFill/>
                </a:ln>
                <a:solidFill>
                  <a:srgbClr val="153D8A"/>
                </a:solidFill>
                <a:effectLst/>
                <a:latin typeface="Arial" panose="020B0604020202020204" pitchFamily="34" charset="0"/>
                <a:ea typeface="Arial" panose="020B0604020202020204" pitchFamily="34" charset="0"/>
              </a:rPr>
              <a:t>COMMENT VOTER ?</a:t>
            </a:r>
            <a:endParaRPr kumimoji="0" lang="fr-FR" altLang="fr-FR" sz="1400" b="0" i="0" u="none" strike="noStrike" cap="none" normalizeH="0" baseline="0" dirty="0">
              <a:ln>
                <a:noFill/>
              </a:ln>
              <a:solidFill>
                <a:schemeClr val="tx1"/>
              </a:solidFill>
              <a:effectLst/>
              <a:latin typeface="Arial" panose="020B0604020202020204" pitchFamily="34" charset="0"/>
            </a:endParaRPr>
          </a:p>
          <a:p>
            <a:pPr lvl="0" algn="ctr" eaLnBrk="0" fontAlgn="base" hangingPunct="0">
              <a:spcBef>
                <a:spcPct val="0"/>
              </a:spcBef>
              <a:spcAft>
                <a:spcPct val="0"/>
              </a:spcAft>
            </a:pPr>
            <a:r>
              <a:rPr kumimoji="0" lang="fr-FR" altLang="fr-FR" sz="2800" b="1" i="0" u="none" strike="noStrike" cap="none" normalizeH="0" baseline="0" dirty="0">
                <a:ln>
                  <a:noFill/>
                </a:ln>
                <a:solidFill>
                  <a:srgbClr val="404040"/>
                </a:solidFill>
                <a:effectLst/>
                <a:latin typeface="Arial" panose="020B0604020202020204" pitchFamily="34" charset="0"/>
                <a:ea typeface="Arial" panose="020B0604020202020204" pitchFamily="34" charset="0"/>
              </a:rPr>
              <a:t>Guide électeur pas-à-pas - Solution de Vote Électronique (SVE)</a:t>
            </a:r>
            <a:endParaRPr kumimoji="0" lang="fr-FR" altLang="fr-FR" sz="1200" b="0" i="0" u="none" strike="noStrike" cap="none" normalizeH="0" baseline="0" dirty="0">
              <a:ln>
                <a:noFill/>
              </a:ln>
              <a:solidFill>
                <a:schemeClr val="tx1"/>
              </a:solidFill>
              <a:effectLst/>
              <a:latin typeface="Arial" panose="020B0604020202020204" pitchFamily="34" charset="0"/>
            </a:endParaRPr>
          </a:p>
          <a:p>
            <a:pPr lvl="0" algn="ctr" eaLnBrk="0" fontAlgn="base" hangingPunct="0">
              <a:spcBef>
                <a:spcPct val="0"/>
              </a:spcBef>
              <a:spcAft>
                <a:spcPct val="0"/>
              </a:spcAft>
            </a:pPr>
            <a:r>
              <a:rPr kumimoji="0" lang="fr-FR" altLang="fr-FR" sz="2000" b="0" i="1" u="none" strike="noStrike" cap="none" normalizeH="0" baseline="0" dirty="0">
                <a:ln>
                  <a:noFill/>
                </a:ln>
                <a:solidFill>
                  <a:srgbClr val="595959"/>
                </a:solidFill>
                <a:effectLst/>
                <a:latin typeface="Arial" panose="020B0604020202020204" pitchFamily="34" charset="0"/>
                <a:ea typeface="Arial" panose="020B0604020202020204" pitchFamily="34" charset="0"/>
              </a:rPr>
              <a:t>Élections professionnelles AP-HP 2026</a:t>
            </a:r>
            <a:endParaRPr kumimoji="0" lang="fr-FR" altLang="fr-FR" sz="1200" b="0" i="0" u="none" strike="noStrike" cap="none" normalizeH="0" baseline="0" dirty="0">
              <a:ln>
                <a:noFill/>
              </a:ln>
              <a:solidFill>
                <a:schemeClr val="tx1"/>
              </a:solidFill>
              <a:effectLst/>
              <a:latin typeface="Arial" panose="020B0604020202020204" pitchFamily="34" charset="0"/>
            </a:endParaRPr>
          </a:p>
          <a:p>
            <a:pPr lvl="0" eaLnBrk="0" fontAlgn="base" hangingPunct="0">
              <a:spcBef>
                <a:spcPct val="0"/>
              </a:spcBef>
              <a:spcAft>
                <a:spcPct val="0"/>
              </a:spcAft>
            </a:pPr>
            <a:endParaRPr kumimoji="0" lang="fr-FR" altLang="fr-FR" sz="2400" b="1" i="0" u="none" strike="noStrike" cap="none" normalizeH="0" baseline="0" dirty="0">
              <a:ln>
                <a:noFill/>
              </a:ln>
              <a:solidFill>
                <a:srgbClr val="153D8A"/>
              </a:solidFill>
              <a:effectLst/>
              <a:latin typeface="Arial" panose="020B0604020202020204" pitchFamily="34" charset="0"/>
              <a:ea typeface="Arial" panose="020B0604020202020204" pitchFamily="34" charset="0"/>
            </a:endParaRPr>
          </a:p>
          <a:p>
            <a:pPr lvl="0" eaLnBrk="0" fontAlgn="base" hangingPunct="0">
              <a:spcBef>
                <a:spcPct val="0"/>
              </a:spcBef>
              <a:spcAft>
                <a:spcPct val="0"/>
              </a:spcAft>
            </a:pPr>
            <a:endParaRPr lang="fr-FR" altLang="fr-FR" sz="2400" b="1" dirty="0">
              <a:solidFill>
                <a:srgbClr val="153D8A"/>
              </a:solidFill>
              <a:latin typeface="Arial" panose="020B0604020202020204" pitchFamily="34" charset="0"/>
              <a:ea typeface="Arial" panose="020B0604020202020204" pitchFamily="34" charset="0"/>
            </a:endParaRPr>
          </a:p>
          <a:p>
            <a:pPr lvl="0" eaLnBrk="0" fontAlgn="base" hangingPunct="0">
              <a:spcBef>
                <a:spcPct val="0"/>
              </a:spcBef>
              <a:spcAft>
                <a:spcPct val="0"/>
              </a:spcAft>
            </a:pPr>
            <a:endParaRPr kumimoji="0" lang="fr-FR" altLang="fr-FR" sz="2400" b="1" i="0" u="none" strike="noStrike" cap="none" normalizeH="0" baseline="0" dirty="0">
              <a:ln>
                <a:noFill/>
              </a:ln>
              <a:solidFill>
                <a:srgbClr val="153D8A"/>
              </a:solidFill>
              <a:effectLst/>
              <a:latin typeface="Arial" panose="020B0604020202020204" pitchFamily="34" charset="0"/>
              <a:ea typeface="Arial" panose="020B0604020202020204" pitchFamily="34" charset="0"/>
            </a:endParaRPr>
          </a:p>
          <a:p>
            <a:pPr lvl="0" eaLnBrk="0" fontAlgn="base" hangingPunct="0">
              <a:spcBef>
                <a:spcPct val="0"/>
              </a:spcBef>
              <a:spcAft>
                <a:spcPct val="0"/>
              </a:spcAft>
            </a:pPr>
            <a:endParaRPr kumimoji="0" lang="fr-FR" altLang="fr-FR" sz="2000" b="1" i="0" u="none" strike="noStrike" cap="none" normalizeH="0" baseline="0" dirty="0">
              <a:ln>
                <a:noFill/>
              </a:ln>
              <a:solidFill>
                <a:srgbClr val="153D8A"/>
              </a:solidFill>
              <a:effectLst/>
              <a:latin typeface="Arial" panose="020B0604020202020204" pitchFamily="34" charset="0"/>
              <a:ea typeface="Arial" panose="020B0604020202020204" pitchFamily="34" charset="0"/>
            </a:endParaRPr>
          </a:p>
          <a:p>
            <a:pPr lvl="0" eaLnBrk="0" fontAlgn="base" hangingPunct="0">
              <a:spcBef>
                <a:spcPct val="0"/>
              </a:spcBef>
              <a:spcAft>
                <a:spcPct val="0"/>
              </a:spcAft>
            </a:pPr>
            <a:endParaRPr lang="fr-FR" altLang="fr-FR" sz="2000" b="1" dirty="0">
              <a:solidFill>
                <a:srgbClr val="153D8A"/>
              </a:solidFill>
              <a:latin typeface="Arial" panose="020B0604020202020204" pitchFamily="34" charset="0"/>
              <a:ea typeface="Arial" panose="020B0604020202020204" pitchFamily="34" charset="0"/>
            </a:endParaRPr>
          </a:p>
          <a:p>
            <a:pPr lvl="0" eaLnBrk="0" fontAlgn="base" hangingPunct="0">
              <a:spcBef>
                <a:spcPct val="0"/>
              </a:spcBef>
              <a:spcAft>
                <a:spcPct val="0"/>
              </a:spcAft>
            </a:pPr>
            <a:r>
              <a:rPr kumimoji="0" lang="fr-FR" altLang="fr-FR" sz="2000" b="1" i="0" u="none" strike="noStrike" cap="none" normalizeH="0" baseline="0" dirty="0">
                <a:ln>
                  <a:noFill/>
                </a:ln>
                <a:solidFill>
                  <a:srgbClr val="153D8A"/>
                </a:solidFill>
                <a:effectLst/>
                <a:latin typeface="Arial" panose="020B0604020202020204" pitchFamily="34" charset="0"/>
                <a:ea typeface="Arial" panose="020B0604020202020204" pitchFamily="34" charset="0"/>
              </a:rPr>
              <a:t>Sommaire des étapes</a:t>
            </a:r>
            <a:endParaRPr kumimoji="0" lang="fr-FR" altLang="fr-FR" sz="1200" b="0" i="0" u="none" strike="noStrike" cap="none" normalizeH="0" baseline="0" dirty="0">
              <a:ln>
                <a:noFill/>
              </a:ln>
              <a:solidFill>
                <a:schemeClr val="tx1"/>
              </a:solidFill>
              <a:effectLst/>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r>
              <a:rPr lang="fr-FR" altLang="fr-FR" sz="1600" dirty="0">
                <a:latin typeface="Arial" panose="020B0604020202020204" pitchFamily="34" charset="0"/>
                <a:ea typeface="Arial" panose="020B0604020202020204" pitchFamily="34" charset="0"/>
              </a:rPr>
              <a:t>Cliquez sur le lien reçu par mail</a:t>
            </a:r>
            <a:endParaRPr lang="fr-FR" altLang="fr-FR" sz="1200" dirty="0">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r>
              <a:rPr lang="fr-FR" altLang="fr-FR" sz="1600" dirty="0">
                <a:latin typeface="Arial" panose="020B0604020202020204" pitchFamily="34" charset="0"/>
                <a:ea typeface="Arial" panose="020B0604020202020204" pitchFamily="34" charset="0"/>
              </a:rPr>
              <a:t>Saisissez le code PIN de votre carte électorale ENSAP (1ère connexion)</a:t>
            </a:r>
            <a:endParaRPr lang="fr-FR" altLang="fr-FR" sz="1200" dirty="0">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r>
              <a:rPr lang="fr-FR" altLang="fr-FR" sz="1600" dirty="0">
                <a:latin typeface="Arial" panose="020B0604020202020204" pitchFamily="34" charset="0"/>
                <a:ea typeface="Arial" panose="020B0604020202020204" pitchFamily="34" charset="0"/>
              </a:rPr>
              <a:t>Renseignez votre numéro de téléphone (1ère connexion)</a:t>
            </a:r>
            <a:endParaRPr lang="fr-FR" altLang="fr-FR" sz="1200" dirty="0">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r>
              <a:rPr lang="fr-FR" altLang="fr-FR" sz="1600" dirty="0">
                <a:latin typeface="Arial" panose="020B0604020202020204" pitchFamily="34" charset="0"/>
                <a:ea typeface="Arial" panose="020B0604020202020204" pitchFamily="34" charset="0"/>
              </a:rPr>
              <a:t>Accédez à vos scrutins et consultez les candidatures</a:t>
            </a:r>
            <a:endParaRPr lang="fr-FR" altLang="fr-FR" sz="1200" dirty="0">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r>
              <a:rPr lang="fr-FR" altLang="fr-FR" sz="1600" dirty="0">
                <a:latin typeface="Arial" panose="020B0604020202020204" pitchFamily="34" charset="0"/>
                <a:ea typeface="Arial" panose="020B0604020202020204" pitchFamily="34" charset="0"/>
              </a:rPr>
              <a:t>Choisissez une liste candidate ou votez blanc</a:t>
            </a:r>
            <a:endParaRPr lang="fr-FR" altLang="fr-FR" sz="1200" dirty="0">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r>
              <a:rPr lang="fr-FR" altLang="fr-FR" sz="1600" i="1" dirty="0">
                <a:latin typeface="Arial" panose="020B0604020202020204" pitchFamily="34" charset="0"/>
                <a:ea typeface="Arial" panose="020B0604020202020204" pitchFamily="34" charset="0"/>
              </a:rPr>
              <a:t>Optionnel</a:t>
            </a:r>
            <a:r>
              <a:rPr lang="fr-FR" altLang="fr-FR" sz="1600" dirty="0">
                <a:latin typeface="Arial" panose="020B0604020202020204" pitchFamily="34" charset="0"/>
                <a:ea typeface="Arial" panose="020B0604020202020204" pitchFamily="34" charset="0"/>
              </a:rPr>
              <a:t> – Téléchargez votre attestation de vote</a:t>
            </a:r>
            <a:endParaRPr lang="fr-FR" altLang="fr-FR" sz="1200" dirty="0">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r>
              <a:rPr lang="fr-FR" altLang="fr-FR" sz="1600" dirty="0">
                <a:latin typeface="Arial" panose="020B0604020202020204" pitchFamily="34" charset="0"/>
                <a:ea typeface="Arial" panose="020B0604020202020204" pitchFamily="34" charset="0"/>
              </a:rPr>
              <a:t>Confirmez votre choix avec le code reçu par SMS</a:t>
            </a:r>
            <a:endParaRPr lang="fr-FR" altLang="fr-FR" sz="1200" dirty="0">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r>
              <a:rPr lang="fr-FR" altLang="fr-FR" sz="1600" dirty="0">
                <a:latin typeface="Arial" panose="020B0604020202020204" pitchFamily="34" charset="0"/>
                <a:ea typeface="Arial" panose="020B0604020202020204" pitchFamily="34" charset="0"/>
              </a:rPr>
              <a:t>Cliquez sur « Envoyer mon bulletin »</a:t>
            </a:r>
            <a:endParaRPr lang="fr-FR" altLang="fr-FR" sz="1200" dirty="0">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r>
              <a:rPr lang="fr-FR" altLang="fr-FR" sz="1600" dirty="0">
                <a:latin typeface="Arial" panose="020B0604020202020204" pitchFamily="34" charset="0"/>
                <a:ea typeface="Arial" panose="020B0604020202020204" pitchFamily="34" charset="0"/>
              </a:rPr>
              <a:t>Votre vote est pris en compte</a:t>
            </a:r>
          </a:p>
          <a:p>
            <a:pPr marL="285750" lvl="0" indent="-285750" eaLnBrk="0" fontAlgn="base" hangingPunct="0">
              <a:spcBef>
                <a:spcPct val="0"/>
              </a:spcBef>
              <a:spcAft>
                <a:spcPct val="0"/>
              </a:spcAft>
              <a:buFont typeface="Arial" panose="020B0604020202020204" pitchFamily="34" charset="0"/>
              <a:buChar char="•"/>
            </a:pP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lang="fr-FR" altLang="fr-FR" sz="1600" dirty="0">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kumimoji="0" lang="fr-FR" altLang="fr-FR" sz="3600" b="0" i="0" u="none" strike="noStrike" cap="none" normalizeH="0" baseline="0" dirty="0">
              <a:ln>
                <a:noFill/>
              </a:ln>
              <a:solidFill>
                <a:schemeClr val="tx1"/>
              </a:solidFill>
              <a:effectLst/>
              <a:latin typeface="Arial" panose="020B0604020202020204" pitchFamily="34" charset="0"/>
            </a:endParaRPr>
          </a:p>
        </p:txBody>
      </p:sp>
      <p:pic>
        <p:nvPicPr>
          <p:cNvPr id="10" name="Image 9">
            <a:extLst>
              <a:ext uri="{FF2B5EF4-FFF2-40B4-BE49-F238E27FC236}">
                <a16:creationId xmlns:a16="http://schemas.microsoft.com/office/drawing/2014/main" id="{EA862F8F-FCB9-5087-17DA-AE9AF4D6BD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6046" y="2623846"/>
            <a:ext cx="2859908" cy="1610308"/>
          </a:xfrm>
          <a:prstGeom prst="rect">
            <a:avLst/>
          </a:prstGeom>
        </p:spPr>
      </p:pic>
      <p:pic>
        <p:nvPicPr>
          <p:cNvPr id="12" name="Image 11">
            <a:extLst>
              <a:ext uri="{FF2B5EF4-FFF2-40B4-BE49-F238E27FC236}">
                <a16:creationId xmlns:a16="http://schemas.microsoft.com/office/drawing/2014/main" id="{A70AADE9-0E53-471B-080D-04591742CB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663" y="102912"/>
            <a:ext cx="2484125" cy="487681"/>
          </a:xfrm>
          <a:prstGeom prst="rect">
            <a:avLst/>
          </a:prstGeom>
        </p:spPr>
      </p:pic>
    </p:spTree>
    <p:extLst>
      <p:ext uri="{BB962C8B-B14F-4D97-AF65-F5344CB8AC3E}">
        <p14:creationId xmlns:p14="http://schemas.microsoft.com/office/powerpoint/2010/main" val="4097411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F99EA-69F1-4C55-547D-877348C4CC26}"/>
            </a:ext>
          </a:extLst>
        </p:cNvPr>
        <p:cNvGrpSpPr/>
        <p:nvPr/>
      </p:nvGrpSpPr>
      <p:grpSpPr>
        <a:xfrm>
          <a:off x="0" y="0"/>
          <a:ext cx="0" cy="0"/>
          <a:chOff x="0" y="0"/>
          <a:chExt cx="0" cy="0"/>
        </a:xfrm>
      </p:grpSpPr>
      <p:sp>
        <p:nvSpPr>
          <p:cNvPr id="8" name="ZoneTexte 7">
            <a:extLst>
              <a:ext uri="{FF2B5EF4-FFF2-40B4-BE49-F238E27FC236}">
                <a16:creationId xmlns:a16="http://schemas.microsoft.com/office/drawing/2014/main" id="{D7E395D4-FD62-A55B-4C4C-CAE5A90674A8}"/>
              </a:ext>
            </a:extLst>
          </p:cNvPr>
          <p:cNvSpPr txBox="1"/>
          <p:nvPr/>
        </p:nvSpPr>
        <p:spPr>
          <a:xfrm>
            <a:off x="352747" y="889843"/>
            <a:ext cx="11486507" cy="1384995"/>
          </a:xfrm>
          <a:prstGeom prst="rect">
            <a:avLst/>
          </a:prstGeom>
          <a:noFill/>
        </p:spPr>
        <p:txBody>
          <a:bodyPr wrap="square" rtlCol="0">
            <a:spAutoFit/>
          </a:bodyPr>
          <a:lstStyle/>
          <a:p>
            <a:pPr marL="285750" lvl="0" indent="-285750" eaLnBrk="0" fontAlgn="base" hangingPunct="0">
              <a:spcBef>
                <a:spcPct val="0"/>
              </a:spcBef>
              <a:spcAft>
                <a:spcPct val="0"/>
              </a:spcAft>
              <a:buFont typeface="Arial" panose="020B0604020202020204" pitchFamily="34" charset="0"/>
              <a:buChar char="•"/>
            </a:pP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lang="fr-FR" altLang="fr-FR" sz="1600" dirty="0">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kumimoji="0" lang="fr-FR" altLang="fr-FR" sz="3600" b="0" i="0" u="none" strike="noStrike" cap="none" normalizeH="0" baseline="0" dirty="0">
              <a:ln>
                <a:noFill/>
              </a:ln>
              <a:solidFill>
                <a:schemeClr val="tx1"/>
              </a:solidFill>
              <a:effectLst/>
              <a:latin typeface="Arial" panose="020B0604020202020204" pitchFamily="34" charset="0"/>
            </a:endParaRPr>
          </a:p>
        </p:txBody>
      </p:sp>
      <p:pic>
        <p:nvPicPr>
          <p:cNvPr id="10" name="Image 9">
            <a:extLst>
              <a:ext uri="{FF2B5EF4-FFF2-40B4-BE49-F238E27FC236}">
                <a16:creationId xmlns:a16="http://schemas.microsoft.com/office/drawing/2014/main" id="{41B03D7C-8273-62C7-3507-3BE9F70E72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41506" y="37206"/>
            <a:ext cx="832367" cy="468675"/>
          </a:xfrm>
          <a:prstGeom prst="rect">
            <a:avLst/>
          </a:prstGeom>
        </p:spPr>
      </p:pic>
      <p:pic>
        <p:nvPicPr>
          <p:cNvPr id="12" name="Image 11">
            <a:extLst>
              <a:ext uri="{FF2B5EF4-FFF2-40B4-BE49-F238E27FC236}">
                <a16:creationId xmlns:a16="http://schemas.microsoft.com/office/drawing/2014/main" id="{0C2DE66D-9C3D-F808-2AB1-364BDC6C60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663" y="102912"/>
            <a:ext cx="2484125" cy="487681"/>
          </a:xfrm>
          <a:prstGeom prst="rect">
            <a:avLst/>
          </a:prstGeom>
        </p:spPr>
      </p:pic>
      <p:graphicFrame>
        <p:nvGraphicFramePr>
          <p:cNvPr id="2" name="Tableau 1">
            <a:extLst>
              <a:ext uri="{FF2B5EF4-FFF2-40B4-BE49-F238E27FC236}">
                <a16:creationId xmlns:a16="http://schemas.microsoft.com/office/drawing/2014/main" id="{FD81FFA2-2285-4B99-F561-C80647CE8D9B}"/>
              </a:ext>
            </a:extLst>
          </p:cNvPr>
          <p:cNvGraphicFramePr>
            <a:graphicFrameLocks noGrp="1"/>
          </p:cNvGraphicFramePr>
          <p:nvPr>
            <p:extLst>
              <p:ext uri="{D42A27DB-BD31-4B8C-83A1-F6EECF244321}">
                <p14:modId xmlns:p14="http://schemas.microsoft.com/office/powerpoint/2010/main" val="46134391"/>
              </p:ext>
            </p:extLst>
          </p:nvPr>
        </p:nvGraphicFramePr>
        <p:xfrm>
          <a:off x="409311" y="744040"/>
          <a:ext cx="2628853" cy="665480"/>
        </p:xfrm>
        <a:graphic>
          <a:graphicData uri="http://schemas.openxmlformats.org/drawingml/2006/table">
            <a:tbl>
              <a:tblPr>
                <a:tableStyleId>{5C22544A-7EE6-4342-B048-85BDC9FD1C3A}</a:tableStyleId>
              </a:tblPr>
              <a:tblGrid>
                <a:gridCol w="485421">
                  <a:extLst>
                    <a:ext uri="{9D8B030D-6E8A-4147-A177-3AD203B41FA5}">
                      <a16:colId xmlns:a16="http://schemas.microsoft.com/office/drawing/2014/main" val="4024030232"/>
                    </a:ext>
                  </a:extLst>
                </a:gridCol>
                <a:gridCol w="2143432">
                  <a:extLst>
                    <a:ext uri="{9D8B030D-6E8A-4147-A177-3AD203B41FA5}">
                      <a16:colId xmlns:a16="http://schemas.microsoft.com/office/drawing/2014/main" val="2055332263"/>
                    </a:ext>
                  </a:extLst>
                </a:gridCol>
              </a:tblGrid>
              <a:tr h="0">
                <a:tc>
                  <a:txBody>
                    <a:bodyPr/>
                    <a:lstStyle/>
                    <a:p>
                      <a:pPr algn="ctr">
                        <a:buNone/>
                      </a:pPr>
                      <a:r>
                        <a:rPr lang="fr-FR" sz="3200" b="1">
                          <a:solidFill>
                            <a:schemeClr val="bg1"/>
                          </a:solidFill>
                          <a:effectLst/>
                        </a:rPr>
                        <a:t>1</a:t>
                      </a:r>
                      <a:endParaRPr lang="fr-FR" sz="1600" b="1">
                        <a:solidFill>
                          <a:schemeClr val="bg1"/>
                        </a:solidFill>
                        <a:effectLst/>
                        <a:latin typeface="Arial" panose="020B0604020202020204" pitchFamily="34" charset="0"/>
                        <a:ea typeface="Arial" panose="020B0604020202020204" pitchFamily="34" charset="0"/>
                      </a:endParaRPr>
                    </a:p>
                  </a:txBody>
                  <a:tcPr marL="0" marR="0" marT="88900" marB="88900" anchor="ctr">
                    <a:solidFill>
                      <a:srgbClr val="000190"/>
                    </a:solidFill>
                  </a:tcPr>
                </a:tc>
                <a:tc>
                  <a:txBody>
                    <a:bodyPr/>
                    <a:lstStyle/>
                    <a:p>
                      <a:pPr>
                        <a:buNone/>
                      </a:pPr>
                      <a:r>
                        <a:rPr lang="fr-FR" sz="1200" b="1" dirty="0">
                          <a:solidFill>
                            <a:schemeClr val="bg1"/>
                          </a:solidFill>
                          <a:effectLst/>
                        </a:rPr>
                        <a:t>ÉTAPE 1 SUR 8</a:t>
                      </a:r>
                      <a:endParaRPr lang="fr-FR" sz="1600" b="1" dirty="0">
                        <a:solidFill>
                          <a:schemeClr val="bg1"/>
                        </a:solidFill>
                        <a:effectLst/>
                        <a:latin typeface="Arial" panose="020B0604020202020204" pitchFamily="34" charset="0"/>
                        <a:ea typeface="Arial" panose="020B0604020202020204" pitchFamily="34" charset="0"/>
                      </a:endParaRPr>
                    </a:p>
                  </a:txBody>
                  <a:tcPr marL="152400" marR="0" marT="0" marB="0" anchor="ctr">
                    <a:solidFill>
                      <a:srgbClr val="000190"/>
                    </a:solidFill>
                  </a:tcPr>
                </a:tc>
                <a:extLst>
                  <a:ext uri="{0D108BD9-81ED-4DB2-BD59-A6C34878D82A}">
                    <a16:rowId xmlns:a16="http://schemas.microsoft.com/office/drawing/2014/main" val="1610110595"/>
                  </a:ext>
                </a:extLst>
              </a:tr>
            </a:tbl>
          </a:graphicData>
        </a:graphic>
      </p:graphicFrame>
      <p:graphicFrame>
        <p:nvGraphicFramePr>
          <p:cNvPr id="3" name="Tableau 2">
            <a:extLst>
              <a:ext uri="{FF2B5EF4-FFF2-40B4-BE49-F238E27FC236}">
                <a16:creationId xmlns:a16="http://schemas.microsoft.com/office/drawing/2014/main" id="{A940949A-4B13-FC53-066F-4BAE2BEE022A}"/>
              </a:ext>
            </a:extLst>
          </p:cNvPr>
          <p:cNvGraphicFramePr>
            <a:graphicFrameLocks noGrp="1"/>
          </p:cNvGraphicFramePr>
          <p:nvPr>
            <p:extLst>
              <p:ext uri="{D42A27DB-BD31-4B8C-83A1-F6EECF244321}">
                <p14:modId xmlns:p14="http://schemas.microsoft.com/office/powerpoint/2010/main" val="614752110"/>
              </p:ext>
            </p:extLst>
          </p:nvPr>
        </p:nvGraphicFramePr>
        <p:xfrm>
          <a:off x="7413519" y="1281495"/>
          <a:ext cx="3827987" cy="337820"/>
        </p:xfrm>
        <a:graphic>
          <a:graphicData uri="http://schemas.openxmlformats.org/drawingml/2006/table">
            <a:tbl>
              <a:tblPr>
                <a:tableStyleId>{5C22544A-7EE6-4342-B048-85BDC9FD1C3A}</a:tableStyleId>
              </a:tblPr>
              <a:tblGrid>
                <a:gridCol w="3827987">
                  <a:extLst>
                    <a:ext uri="{9D8B030D-6E8A-4147-A177-3AD203B41FA5}">
                      <a16:colId xmlns:a16="http://schemas.microsoft.com/office/drawing/2014/main" val="3409560176"/>
                    </a:ext>
                  </a:extLst>
                </a:gridCol>
              </a:tblGrid>
              <a:tr h="0">
                <a:tc>
                  <a:txBody>
                    <a:bodyPr/>
                    <a:lstStyle/>
                    <a:p>
                      <a:pPr>
                        <a:buNone/>
                      </a:pPr>
                      <a:r>
                        <a:rPr lang="fr-FR" sz="1050" dirty="0">
                          <a:effectLst/>
                        </a:rPr>
                        <a:t>⚠ Assurez-vous que votre navigateur n'est pas en mode privé.</a:t>
                      </a:r>
                      <a:endParaRPr lang="fr-FR" sz="1050" dirty="0">
                        <a:effectLst/>
                        <a:latin typeface="Arial" panose="020B0604020202020204" pitchFamily="34" charset="0"/>
                        <a:ea typeface="Arial" panose="020B0604020202020204" pitchFamily="34" charset="0"/>
                      </a:endParaRPr>
                    </a:p>
                  </a:txBody>
                  <a:tcPr marL="127000" marR="127000" marT="88900" marB="88900">
                    <a:solidFill>
                      <a:srgbClr val="FFFF00"/>
                    </a:solidFill>
                  </a:tcPr>
                </a:tc>
                <a:extLst>
                  <a:ext uri="{0D108BD9-81ED-4DB2-BD59-A6C34878D82A}">
                    <a16:rowId xmlns:a16="http://schemas.microsoft.com/office/drawing/2014/main" val="3487565758"/>
                  </a:ext>
                </a:extLst>
              </a:tr>
            </a:tbl>
          </a:graphicData>
        </a:graphic>
      </p:graphicFrame>
      <p:sp>
        <p:nvSpPr>
          <p:cNvPr id="4" name="Rectangle 1">
            <a:extLst>
              <a:ext uri="{FF2B5EF4-FFF2-40B4-BE49-F238E27FC236}">
                <a16:creationId xmlns:a16="http://schemas.microsoft.com/office/drawing/2014/main" id="{C033B66C-A06F-7025-35FB-2345D902F297}"/>
              </a:ext>
            </a:extLst>
          </p:cNvPr>
          <p:cNvSpPr>
            <a:spLocks noChangeArrowheads="1"/>
          </p:cNvSpPr>
          <p:nvPr/>
        </p:nvSpPr>
        <p:spPr bwMode="auto">
          <a:xfrm>
            <a:off x="409311" y="1411560"/>
            <a:ext cx="11802210"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1" i="0" u="none" strike="noStrike" cap="none" normalizeH="0" baseline="0" dirty="0">
                <a:ln>
                  <a:noFill/>
                </a:ln>
                <a:solidFill>
                  <a:srgbClr val="1A1A1A"/>
                </a:solidFill>
                <a:effectLst/>
                <a:latin typeface="Arial" panose="020B0604020202020204" pitchFamily="34" charset="0"/>
                <a:ea typeface="Arial" panose="020B0604020202020204" pitchFamily="34" charset="0"/>
              </a:rPr>
              <a:t>Cliquez sur le lien reçu par mail</a:t>
            </a: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262626"/>
                </a:solidFill>
                <a:effectLst/>
                <a:latin typeface="Arial" panose="020B0604020202020204" pitchFamily="34" charset="0"/>
                <a:ea typeface="Arial" panose="020B0604020202020204" pitchFamily="34" charset="0"/>
              </a:rPr>
              <a:t>À l'ouverture du scrutin, vous recevez par mail un lien d'accès personnel et à usage unique vers le portail de vote sécurisé. Ce lien peut vous être envoyé sur votre adresse professionnelle ou personnelle et reste valable jusqu'à la clôture du scrutin. Cliquez sur ce lien pour accéder à la plateforme de vote.</a:t>
            </a:r>
            <a:endParaRPr kumimoji="0" lang="fr-FR" altLang="fr-FR" sz="12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5" name="Image 4">
            <a:extLst>
              <a:ext uri="{FF2B5EF4-FFF2-40B4-BE49-F238E27FC236}">
                <a16:creationId xmlns:a16="http://schemas.microsoft.com/office/drawing/2014/main" id="{F825F25E-BA27-FF96-9EB1-32BC29F81690}"/>
              </a:ext>
            </a:extLst>
          </p:cNvPr>
          <p:cNvPicPr>
            <a:picLocks noChangeAspect="1"/>
          </p:cNvPicPr>
          <p:nvPr/>
        </p:nvPicPr>
        <p:blipFill>
          <a:blip r:embed="rId4"/>
          <a:stretch>
            <a:fillRect/>
          </a:stretch>
        </p:blipFill>
        <p:spPr>
          <a:xfrm>
            <a:off x="3193640" y="2124787"/>
            <a:ext cx="5291598" cy="4211932"/>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EBAA1863-3ABC-902A-A525-CD53AF422A92}"/>
              </a:ext>
            </a:extLst>
          </p:cNvPr>
          <p:cNvSpPr/>
          <p:nvPr/>
        </p:nvSpPr>
        <p:spPr>
          <a:xfrm>
            <a:off x="3991897" y="5722350"/>
            <a:ext cx="4041058" cy="491613"/>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65019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2FCD8-48D9-58C3-77A8-2C7C7C74892C}"/>
            </a:ext>
          </a:extLst>
        </p:cNvPr>
        <p:cNvGrpSpPr/>
        <p:nvPr/>
      </p:nvGrpSpPr>
      <p:grpSpPr>
        <a:xfrm>
          <a:off x="0" y="0"/>
          <a:ext cx="0" cy="0"/>
          <a:chOff x="0" y="0"/>
          <a:chExt cx="0" cy="0"/>
        </a:xfrm>
      </p:grpSpPr>
      <p:pic>
        <p:nvPicPr>
          <p:cNvPr id="15" name="Image 14">
            <a:extLst>
              <a:ext uri="{FF2B5EF4-FFF2-40B4-BE49-F238E27FC236}">
                <a16:creationId xmlns:a16="http://schemas.microsoft.com/office/drawing/2014/main" id="{B38DF91C-8167-477A-8575-873A221230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5193" y="2120458"/>
            <a:ext cx="6120130" cy="4312920"/>
          </a:xfrm>
          <a:prstGeom prst="rect">
            <a:avLst/>
          </a:prstGeom>
          <a:ln>
            <a:noFill/>
          </a:ln>
          <a:effectLst>
            <a:outerShdw blurRad="292100" dist="139700" dir="2700000" algn="tl" rotWithShape="0">
              <a:srgbClr val="333333">
                <a:alpha val="65000"/>
              </a:srgbClr>
            </a:outerShdw>
          </a:effectLst>
        </p:spPr>
      </p:pic>
      <p:sp>
        <p:nvSpPr>
          <p:cNvPr id="8" name="ZoneTexte 7">
            <a:extLst>
              <a:ext uri="{FF2B5EF4-FFF2-40B4-BE49-F238E27FC236}">
                <a16:creationId xmlns:a16="http://schemas.microsoft.com/office/drawing/2014/main" id="{6CF6E163-7D77-8B58-725D-905A9BF2A5A5}"/>
              </a:ext>
            </a:extLst>
          </p:cNvPr>
          <p:cNvSpPr txBox="1"/>
          <p:nvPr/>
        </p:nvSpPr>
        <p:spPr>
          <a:xfrm>
            <a:off x="352747" y="889843"/>
            <a:ext cx="11486507" cy="1384995"/>
          </a:xfrm>
          <a:prstGeom prst="rect">
            <a:avLst/>
          </a:prstGeom>
          <a:noFill/>
        </p:spPr>
        <p:txBody>
          <a:bodyPr wrap="square" rtlCol="0">
            <a:spAutoFit/>
          </a:bodyPr>
          <a:lstStyle/>
          <a:p>
            <a:pPr marL="285750" lvl="0" indent="-285750" eaLnBrk="0" fontAlgn="base" hangingPunct="0">
              <a:spcBef>
                <a:spcPct val="0"/>
              </a:spcBef>
              <a:spcAft>
                <a:spcPct val="0"/>
              </a:spcAft>
              <a:buFont typeface="Arial" panose="020B0604020202020204" pitchFamily="34" charset="0"/>
              <a:buChar char="•"/>
            </a:pP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lang="fr-FR" altLang="fr-FR" sz="1600" dirty="0">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kumimoji="0" lang="fr-FR" altLang="fr-FR" sz="3600" b="0" i="0" u="none" strike="noStrike" cap="none" normalizeH="0" baseline="0" dirty="0">
              <a:ln>
                <a:noFill/>
              </a:ln>
              <a:solidFill>
                <a:schemeClr val="tx1"/>
              </a:solidFill>
              <a:effectLst/>
              <a:latin typeface="Arial" panose="020B0604020202020204" pitchFamily="34" charset="0"/>
            </a:endParaRPr>
          </a:p>
        </p:txBody>
      </p:sp>
      <p:pic>
        <p:nvPicPr>
          <p:cNvPr id="10" name="Image 9">
            <a:extLst>
              <a:ext uri="{FF2B5EF4-FFF2-40B4-BE49-F238E27FC236}">
                <a16:creationId xmlns:a16="http://schemas.microsoft.com/office/drawing/2014/main" id="{584FBCB0-04DA-A5BA-A020-D27F357F10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1506" y="37206"/>
            <a:ext cx="832367" cy="468675"/>
          </a:xfrm>
          <a:prstGeom prst="rect">
            <a:avLst/>
          </a:prstGeom>
        </p:spPr>
      </p:pic>
      <p:pic>
        <p:nvPicPr>
          <p:cNvPr id="12" name="Image 11">
            <a:extLst>
              <a:ext uri="{FF2B5EF4-FFF2-40B4-BE49-F238E27FC236}">
                <a16:creationId xmlns:a16="http://schemas.microsoft.com/office/drawing/2014/main" id="{47C8F18A-1E0E-08E7-4582-D66778FF45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663" y="102912"/>
            <a:ext cx="2484125" cy="487681"/>
          </a:xfrm>
          <a:prstGeom prst="rect">
            <a:avLst/>
          </a:prstGeom>
        </p:spPr>
      </p:pic>
      <p:graphicFrame>
        <p:nvGraphicFramePr>
          <p:cNvPr id="2" name="Tableau 1">
            <a:extLst>
              <a:ext uri="{FF2B5EF4-FFF2-40B4-BE49-F238E27FC236}">
                <a16:creationId xmlns:a16="http://schemas.microsoft.com/office/drawing/2014/main" id="{ABCBD5A6-7E63-BF76-AC86-27F16BA0985C}"/>
              </a:ext>
            </a:extLst>
          </p:cNvPr>
          <p:cNvGraphicFramePr>
            <a:graphicFrameLocks noGrp="1"/>
          </p:cNvGraphicFramePr>
          <p:nvPr>
            <p:extLst>
              <p:ext uri="{D42A27DB-BD31-4B8C-83A1-F6EECF244321}">
                <p14:modId xmlns:p14="http://schemas.microsoft.com/office/powerpoint/2010/main" val="554000375"/>
              </p:ext>
            </p:extLst>
          </p:nvPr>
        </p:nvGraphicFramePr>
        <p:xfrm>
          <a:off x="409311" y="744040"/>
          <a:ext cx="2628853" cy="665480"/>
        </p:xfrm>
        <a:graphic>
          <a:graphicData uri="http://schemas.openxmlformats.org/drawingml/2006/table">
            <a:tbl>
              <a:tblPr>
                <a:tableStyleId>{5C22544A-7EE6-4342-B048-85BDC9FD1C3A}</a:tableStyleId>
              </a:tblPr>
              <a:tblGrid>
                <a:gridCol w="485421">
                  <a:extLst>
                    <a:ext uri="{9D8B030D-6E8A-4147-A177-3AD203B41FA5}">
                      <a16:colId xmlns:a16="http://schemas.microsoft.com/office/drawing/2014/main" val="4024030232"/>
                    </a:ext>
                  </a:extLst>
                </a:gridCol>
                <a:gridCol w="2143432">
                  <a:extLst>
                    <a:ext uri="{9D8B030D-6E8A-4147-A177-3AD203B41FA5}">
                      <a16:colId xmlns:a16="http://schemas.microsoft.com/office/drawing/2014/main" val="2055332263"/>
                    </a:ext>
                  </a:extLst>
                </a:gridCol>
              </a:tblGrid>
              <a:tr h="0">
                <a:tc>
                  <a:txBody>
                    <a:bodyPr/>
                    <a:lstStyle/>
                    <a:p>
                      <a:pPr algn="ctr">
                        <a:buNone/>
                      </a:pPr>
                      <a:r>
                        <a:rPr lang="fr-FR" sz="3200" b="1" dirty="0">
                          <a:solidFill>
                            <a:schemeClr val="bg1"/>
                          </a:solidFill>
                          <a:effectLst/>
                        </a:rPr>
                        <a:t>2</a:t>
                      </a:r>
                      <a:endParaRPr lang="fr-FR" sz="1600" b="1" dirty="0">
                        <a:solidFill>
                          <a:schemeClr val="bg1"/>
                        </a:solidFill>
                        <a:effectLst/>
                        <a:latin typeface="Arial" panose="020B0604020202020204" pitchFamily="34" charset="0"/>
                        <a:ea typeface="Arial" panose="020B0604020202020204" pitchFamily="34" charset="0"/>
                      </a:endParaRPr>
                    </a:p>
                  </a:txBody>
                  <a:tcPr marL="0" marR="0" marT="88900" marB="88900" anchor="ctr">
                    <a:solidFill>
                      <a:srgbClr val="000190"/>
                    </a:solidFill>
                  </a:tcPr>
                </a:tc>
                <a:tc>
                  <a:txBody>
                    <a:bodyPr/>
                    <a:lstStyle/>
                    <a:p>
                      <a:pPr>
                        <a:buNone/>
                      </a:pPr>
                      <a:r>
                        <a:rPr lang="fr-FR" sz="1200" b="1" dirty="0">
                          <a:solidFill>
                            <a:schemeClr val="bg1"/>
                          </a:solidFill>
                          <a:effectLst/>
                        </a:rPr>
                        <a:t>ÉTAPE 2 SUR 8</a:t>
                      </a:r>
                      <a:endParaRPr lang="fr-FR" sz="1600" b="1" dirty="0">
                        <a:solidFill>
                          <a:schemeClr val="bg1"/>
                        </a:solidFill>
                        <a:effectLst/>
                        <a:latin typeface="Arial" panose="020B0604020202020204" pitchFamily="34" charset="0"/>
                        <a:ea typeface="Arial" panose="020B0604020202020204" pitchFamily="34" charset="0"/>
                      </a:endParaRPr>
                    </a:p>
                  </a:txBody>
                  <a:tcPr marL="152400" marR="0" marT="0" marB="0" anchor="ctr">
                    <a:solidFill>
                      <a:srgbClr val="000190"/>
                    </a:solidFill>
                  </a:tcPr>
                </a:tc>
                <a:extLst>
                  <a:ext uri="{0D108BD9-81ED-4DB2-BD59-A6C34878D82A}">
                    <a16:rowId xmlns:a16="http://schemas.microsoft.com/office/drawing/2014/main" val="1610110595"/>
                  </a:ext>
                </a:extLst>
              </a:tr>
            </a:tbl>
          </a:graphicData>
        </a:graphic>
      </p:graphicFrame>
      <p:sp>
        <p:nvSpPr>
          <p:cNvPr id="6" name="Rectangle 5">
            <a:extLst>
              <a:ext uri="{FF2B5EF4-FFF2-40B4-BE49-F238E27FC236}">
                <a16:creationId xmlns:a16="http://schemas.microsoft.com/office/drawing/2014/main" id="{0930A001-64F3-8C56-1A21-F73928687ECD}"/>
              </a:ext>
            </a:extLst>
          </p:cNvPr>
          <p:cNvSpPr/>
          <p:nvPr/>
        </p:nvSpPr>
        <p:spPr>
          <a:xfrm>
            <a:off x="2959510" y="5445428"/>
            <a:ext cx="688258" cy="306443"/>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
            <a:extLst>
              <a:ext uri="{FF2B5EF4-FFF2-40B4-BE49-F238E27FC236}">
                <a16:creationId xmlns:a16="http://schemas.microsoft.com/office/drawing/2014/main" id="{79A14939-8742-7F58-426B-0688EE90AC37}"/>
              </a:ext>
            </a:extLst>
          </p:cNvPr>
          <p:cNvSpPr>
            <a:spLocks noChangeArrowheads="1"/>
          </p:cNvSpPr>
          <p:nvPr/>
        </p:nvSpPr>
        <p:spPr bwMode="auto">
          <a:xfrm>
            <a:off x="409311" y="1412572"/>
            <a:ext cx="1180221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fr-FR" altLang="fr-FR" sz="1600" b="1" i="0" u="none" strike="noStrike" cap="none" normalizeH="0" baseline="0" dirty="0">
                <a:ln>
                  <a:noFill/>
                </a:ln>
                <a:solidFill>
                  <a:srgbClr val="1A1A1A"/>
                </a:solidFill>
                <a:effectLst/>
                <a:latin typeface="Arial" panose="020B0604020202020204" pitchFamily="34" charset="0"/>
                <a:ea typeface="Arial" panose="020B0604020202020204" pitchFamily="34" charset="0"/>
              </a:rPr>
              <a:t>Saisissez </a:t>
            </a:r>
            <a:r>
              <a:rPr lang="fr-FR" sz="1600" b="1" dirty="0">
                <a:solidFill>
                  <a:srgbClr val="1A1A1A"/>
                </a:solidFill>
                <a:effectLst/>
                <a:latin typeface="Arial" panose="020B0604020202020204" pitchFamily="34" charset="0"/>
                <a:ea typeface="Arial" panose="020B0604020202020204" pitchFamily="34" charset="0"/>
              </a:rPr>
              <a:t>le code PIN de votre carte électorale ENSAP</a:t>
            </a:r>
            <a:endParaRPr kumimoji="0" lang="fr-FR" altLang="fr-FR" sz="1600" b="0" i="0" u="none" strike="noStrike" cap="none" normalizeH="0" baseline="0" dirty="0">
              <a:ln>
                <a:noFill/>
              </a:ln>
              <a:solidFill>
                <a:schemeClr val="tx1"/>
              </a:solidFill>
              <a:effectLst/>
              <a:latin typeface="Arial" panose="020B0604020202020204" pitchFamily="34" charset="0"/>
            </a:endParaRPr>
          </a:p>
          <a:p>
            <a:pPr lvl="0" eaLnBrk="0" fontAlgn="base" hangingPunct="0">
              <a:spcBef>
                <a:spcPct val="0"/>
              </a:spcBef>
              <a:spcAft>
                <a:spcPct val="0"/>
              </a:spcAft>
            </a:pPr>
            <a:r>
              <a:rPr kumimoji="0" lang="fr-FR" altLang="fr-FR" sz="1200" b="0" i="0" u="none" strike="noStrike" cap="none" normalizeH="0" baseline="0" dirty="0">
                <a:ln>
                  <a:noFill/>
                </a:ln>
                <a:solidFill>
                  <a:srgbClr val="262626"/>
                </a:solidFill>
                <a:effectLst/>
                <a:latin typeface="Arial" panose="020B0604020202020204" pitchFamily="34" charset="0"/>
              </a:rPr>
              <a:t>Saisissez les 8 chiffres du code PIN inscrit sur votre carte électorale. Cette carte est disponible sur votre espace ENSAP, dans la </a:t>
            </a:r>
            <a:r>
              <a:rPr lang="fr-FR" sz="1200" dirty="0">
                <a:solidFill>
                  <a:srgbClr val="262626"/>
                </a:solidFill>
                <a:latin typeface="Arial" panose="020B0604020202020204" pitchFamily="34" charset="0"/>
                <a:ea typeface="Arial" panose="020B0604020202020204" pitchFamily="34" charset="0"/>
              </a:rPr>
              <a:t>rubrique « Mes documents employeur » (</a:t>
            </a:r>
            <a:r>
              <a:rPr lang="fr-FR" sz="1200" dirty="0">
                <a:solidFill>
                  <a:srgbClr val="262626"/>
                </a:solidFill>
                <a:latin typeface="Arial" panose="020B0604020202020204" pitchFamily="34" charset="0"/>
                <a:ea typeface="Arial" panose="020B0604020202020204" pitchFamily="34" charset="0"/>
                <a:hlinkClick r:id="rId5"/>
              </a:rPr>
              <a:t>ensap.gouv.fr</a:t>
            </a:r>
            <a:r>
              <a:rPr lang="fr-FR" sz="1200" dirty="0">
                <a:solidFill>
                  <a:srgbClr val="262626"/>
                </a:solidFill>
                <a:latin typeface="Arial" panose="020B0604020202020204" pitchFamily="34" charset="0"/>
                <a:ea typeface="Arial" panose="020B0604020202020204" pitchFamily="34" charset="0"/>
              </a:rPr>
              <a:t>).</a:t>
            </a:r>
            <a:r>
              <a:rPr kumimoji="0" lang="fr-FR" altLang="fr-FR" sz="1200" b="0" i="0" u="none" strike="noStrike" cap="none" normalizeH="0" baseline="0" dirty="0">
                <a:ln>
                  <a:noFill/>
                </a:ln>
                <a:solidFill>
                  <a:srgbClr val="262626"/>
                </a:solidFill>
                <a:effectLst/>
                <a:latin typeface="Arial" panose="020B0604020202020204" pitchFamily="34" charset="0"/>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53565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5EBD3-3894-97F0-5BCF-E31E5204F46F}"/>
            </a:ext>
          </a:extLst>
        </p:cNvPr>
        <p:cNvGrpSpPr/>
        <p:nvPr/>
      </p:nvGrpSpPr>
      <p:grpSpPr>
        <a:xfrm>
          <a:off x="0" y="0"/>
          <a:ext cx="0" cy="0"/>
          <a:chOff x="0" y="0"/>
          <a:chExt cx="0" cy="0"/>
        </a:xfrm>
      </p:grpSpPr>
      <p:sp>
        <p:nvSpPr>
          <p:cNvPr id="8" name="ZoneTexte 7">
            <a:extLst>
              <a:ext uri="{FF2B5EF4-FFF2-40B4-BE49-F238E27FC236}">
                <a16:creationId xmlns:a16="http://schemas.microsoft.com/office/drawing/2014/main" id="{7648A33A-B772-ECD2-A71F-D94616FFB873}"/>
              </a:ext>
            </a:extLst>
          </p:cNvPr>
          <p:cNvSpPr txBox="1"/>
          <p:nvPr/>
        </p:nvSpPr>
        <p:spPr>
          <a:xfrm>
            <a:off x="352747" y="889843"/>
            <a:ext cx="11486507" cy="1384995"/>
          </a:xfrm>
          <a:prstGeom prst="rect">
            <a:avLst/>
          </a:prstGeom>
          <a:noFill/>
        </p:spPr>
        <p:txBody>
          <a:bodyPr wrap="square" rtlCol="0">
            <a:spAutoFit/>
          </a:bodyPr>
          <a:lstStyle/>
          <a:p>
            <a:pPr marL="285750" lvl="0" indent="-285750" eaLnBrk="0" fontAlgn="base" hangingPunct="0">
              <a:spcBef>
                <a:spcPct val="0"/>
              </a:spcBef>
              <a:spcAft>
                <a:spcPct val="0"/>
              </a:spcAft>
              <a:buFont typeface="Arial" panose="020B0604020202020204" pitchFamily="34" charset="0"/>
              <a:buChar char="•"/>
            </a:pP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lang="fr-FR" altLang="fr-FR" sz="1600" dirty="0">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kumimoji="0" lang="fr-FR" altLang="fr-FR" sz="3600" b="0" i="0" u="none" strike="noStrike" cap="none" normalizeH="0" baseline="0" dirty="0">
              <a:ln>
                <a:noFill/>
              </a:ln>
              <a:solidFill>
                <a:schemeClr val="tx1"/>
              </a:solidFill>
              <a:effectLst/>
              <a:latin typeface="Arial" panose="020B0604020202020204" pitchFamily="34" charset="0"/>
            </a:endParaRPr>
          </a:p>
        </p:txBody>
      </p:sp>
      <p:pic>
        <p:nvPicPr>
          <p:cNvPr id="10" name="Image 9">
            <a:extLst>
              <a:ext uri="{FF2B5EF4-FFF2-40B4-BE49-F238E27FC236}">
                <a16:creationId xmlns:a16="http://schemas.microsoft.com/office/drawing/2014/main" id="{FE360D17-8E24-94FD-EF09-4FC3996857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41506" y="37206"/>
            <a:ext cx="832367" cy="468675"/>
          </a:xfrm>
          <a:prstGeom prst="rect">
            <a:avLst/>
          </a:prstGeom>
        </p:spPr>
      </p:pic>
      <p:pic>
        <p:nvPicPr>
          <p:cNvPr id="12" name="Image 11">
            <a:extLst>
              <a:ext uri="{FF2B5EF4-FFF2-40B4-BE49-F238E27FC236}">
                <a16:creationId xmlns:a16="http://schemas.microsoft.com/office/drawing/2014/main" id="{6271244A-8E1F-EE9B-C2D2-B741BA37C6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663" y="102912"/>
            <a:ext cx="2484125" cy="487681"/>
          </a:xfrm>
          <a:prstGeom prst="rect">
            <a:avLst/>
          </a:prstGeom>
        </p:spPr>
      </p:pic>
      <p:graphicFrame>
        <p:nvGraphicFramePr>
          <p:cNvPr id="2" name="Tableau 1">
            <a:extLst>
              <a:ext uri="{FF2B5EF4-FFF2-40B4-BE49-F238E27FC236}">
                <a16:creationId xmlns:a16="http://schemas.microsoft.com/office/drawing/2014/main" id="{8AEE2748-3649-ECF0-90EE-EBEC4080B935}"/>
              </a:ext>
            </a:extLst>
          </p:cNvPr>
          <p:cNvGraphicFramePr>
            <a:graphicFrameLocks noGrp="1"/>
          </p:cNvGraphicFramePr>
          <p:nvPr>
            <p:extLst>
              <p:ext uri="{D42A27DB-BD31-4B8C-83A1-F6EECF244321}">
                <p14:modId xmlns:p14="http://schemas.microsoft.com/office/powerpoint/2010/main" val="709007685"/>
              </p:ext>
            </p:extLst>
          </p:nvPr>
        </p:nvGraphicFramePr>
        <p:xfrm>
          <a:off x="409311" y="744040"/>
          <a:ext cx="2628853" cy="665480"/>
        </p:xfrm>
        <a:graphic>
          <a:graphicData uri="http://schemas.openxmlformats.org/drawingml/2006/table">
            <a:tbl>
              <a:tblPr>
                <a:tableStyleId>{5C22544A-7EE6-4342-B048-85BDC9FD1C3A}</a:tableStyleId>
              </a:tblPr>
              <a:tblGrid>
                <a:gridCol w="485421">
                  <a:extLst>
                    <a:ext uri="{9D8B030D-6E8A-4147-A177-3AD203B41FA5}">
                      <a16:colId xmlns:a16="http://schemas.microsoft.com/office/drawing/2014/main" val="4024030232"/>
                    </a:ext>
                  </a:extLst>
                </a:gridCol>
                <a:gridCol w="2143432">
                  <a:extLst>
                    <a:ext uri="{9D8B030D-6E8A-4147-A177-3AD203B41FA5}">
                      <a16:colId xmlns:a16="http://schemas.microsoft.com/office/drawing/2014/main" val="2055332263"/>
                    </a:ext>
                  </a:extLst>
                </a:gridCol>
              </a:tblGrid>
              <a:tr h="0">
                <a:tc>
                  <a:txBody>
                    <a:bodyPr/>
                    <a:lstStyle/>
                    <a:p>
                      <a:pPr algn="ctr">
                        <a:buNone/>
                      </a:pPr>
                      <a:r>
                        <a:rPr lang="fr-FR" sz="3200" b="1" dirty="0">
                          <a:solidFill>
                            <a:schemeClr val="bg1"/>
                          </a:solidFill>
                          <a:effectLst/>
                        </a:rPr>
                        <a:t>3</a:t>
                      </a:r>
                      <a:endParaRPr lang="fr-FR" sz="1600" b="1" dirty="0">
                        <a:solidFill>
                          <a:schemeClr val="bg1"/>
                        </a:solidFill>
                        <a:effectLst/>
                        <a:latin typeface="Arial" panose="020B0604020202020204" pitchFamily="34" charset="0"/>
                        <a:ea typeface="Arial" panose="020B0604020202020204" pitchFamily="34" charset="0"/>
                      </a:endParaRPr>
                    </a:p>
                  </a:txBody>
                  <a:tcPr marL="0" marR="0" marT="88900" marB="88900" anchor="ctr">
                    <a:solidFill>
                      <a:srgbClr val="000190"/>
                    </a:solidFill>
                  </a:tcPr>
                </a:tc>
                <a:tc>
                  <a:txBody>
                    <a:bodyPr/>
                    <a:lstStyle/>
                    <a:p>
                      <a:pPr>
                        <a:buNone/>
                      </a:pPr>
                      <a:r>
                        <a:rPr lang="fr-FR" sz="1200" b="1" dirty="0">
                          <a:solidFill>
                            <a:schemeClr val="bg1"/>
                          </a:solidFill>
                          <a:effectLst/>
                        </a:rPr>
                        <a:t>ÉTAPE 3 SUR 8</a:t>
                      </a:r>
                      <a:endParaRPr lang="fr-FR" sz="1600" b="1" dirty="0">
                        <a:solidFill>
                          <a:schemeClr val="bg1"/>
                        </a:solidFill>
                        <a:effectLst/>
                        <a:latin typeface="Arial" panose="020B0604020202020204" pitchFamily="34" charset="0"/>
                        <a:ea typeface="Arial" panose="020B0604020202020204" pitchFamily="34" charset="0"/>
                      </a:endParaRPr>
                    </a:p>
                  </a:txBody>
                  <a:tcPr marL="152400" marR="0" marT="0" marB="0" anchor="ctr">
                    <a:solidFill>
                      <a:srgbClr val="000190"/>
                    </a:solidFill>
                  </a:tcPr>
                </a:tc>
                <a:extLst>
                  <a:ext uri="{0D108BD9-81ED-4DB2-BD59-A6C34878D82A}">
                    <a16:rowId xmlns:a16="http://schemas.microsoft.com/office/drawing/2014/main" val="1610110595"/>
                  </a:ext>
                </a:extLst>
              </a:tr>
            </a:tbl>
          </a:graphicData>
        </a:graphic>
      </p:graphicFrame>
      <p:sp>
        <p:nvSpPr>
          <p:cNvPr id="14" name="Rectangle 1">
            <a:extLst>
              <a:ext uri="{FF2B5EF4-FFF2-40B4-BE49-F238E27FC236}">
                <a16:creationId xmlns:a16="http://schemas.microsoft.com/office/drawing/2014/main" id="{826AEB8C-F233-D89C-5097-6728ADA36468}"/>
              </a:ext>
            </a:extLst>
          </p:cNvPr>
          <p:cNvSpPr>
            <a:spLocks noChangeArrowheads="1"/>
          </p:cNvSpPr>
          <p:nvPr/>
        </p:nvSpPr>
        <p:spPr bwMode="auto">
          <a:xfrm>
            <a:off x="409311" y="1412572"/>
            <a:ext cx="1180221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fr-FR" altLang="fr-FR" sz="1600" b="1" dirty="0">
                <a:solidFill>
                  <a:srgbClr val="1A1A1A"/>
                </a:solidFill>
                <a:latin typeface="Arial" panose="020B0604020202020204" pitchFamily="34" charset="0"/>
                <a:ea typeface="Arial" panose="020B0604020202020204" pitchFamily="34" charset="0"/>
              </a:rPr>
              <a:t>Renseignez votre numéro de téléphone</a:t>
            </a:r>
            <a:endParaRPr lang="fr-FR" altLang="fr-FR" sz="1600" dirty="0">
              <a:latin typeface="Arial" panose="020B0604020202020204" pitchFamily="34" charset="0"/>
              <a:ea typeface="Arial" panose="020B0604020202020204" pitchFamily="34" charset="0"/>
            </a:endParaRPr>
          </a:p>
          <a:p>
            <a:pPr lvl="0" eaLnBrk="0" fontAlgn="base" hangingPunct="0">
              <a:spcBef>
                <a:spcPct val="0"/>
              </a:spcBef>
              <a:spcAft>
                <a:spcPct val="0"/>
              </a:spcAft>
            </a:pPr>
            <a:r>
              <a:rPr kumimoji="0" lang="fr-FR" altLang="fr-FR" sz="1200" b="0" i="0" u="none" strike="noStrike" cap="none" normalizeH="0" baseline="0" dirty="0">
                <a:ln>
                  <a:noFill/>
                </a:ln>
                <a:solidFill>
                  <a:srgbClr val="262626"/>
                </a:solidFill>
                <a:effectLst/>
                <a:latin typeface="Arial" panose="020B0604020202020204" pitchFamily="34" charset="0"/>
              </a:rPr>
              <a:t>Lors de votre première </a:t>
            </a:r>
            <a:r>
              <a:rPr lang="fr-FR" sz="1200" dirty="0">
                <a:solidFill>
                  <a:srgbClr val="262626"/>
                </a:solidFill>
                <a:latin typeface="Arial" panose="020B0604020202020204" pitchFamily="34" charset="0"/>
                <a:ea typeface="Arial" panose="020B0604020202020204" pitchFamily="34" charset="0"/>
              </a:rPr>
              <a:t>connexion uniquement, indiquez votre numéro de téléphone. Vous recevrez un code à 6 chiffres par SMS ou par appel vocal pour confirmer votre identité et vous enrôler comme électeur sur la plateforme.</a:t>
            </a:r>
            <a:endParaRPr kumimoji="0" lang="fr-FR" altLang="fr-FR" sz="1200" b="0" i="0" u="none" strike="noStrike" cap="none" normalizeH="0" baseline="0" dirty="0">
              <a:ln>
                <a:noFill/>
              </a:ln>
              <a:solidFill>
                <a:schemeClr val="tx1"/>
              </a:solidFill>
              <a:effectLst/>
              <a:latin typeface="Arial" panose="020B0604020202020204" pitchFamily="34" charset="0"/>
            </a:endParaRPr>
          </a:p>
        </p:txBody>
      </p:sp>
      <p:pic>
        <p:nvPicPr>
          <p:cNvPr id="5" name="Image 4">
            <a:extLst>
              <a:ext uri="{FF2B5EF4-FFF2-40B4-BE49-F238E27FC236}">
                <a16:creationId xmlns:a16="http://schemas.microsoft.com/office/drawing/2014/main" id="{5BB76C4A-3124-4688-B5CB-D80063C784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609" y="2218779"/>
            <a:ext cx="5268846" cy="4093532"/>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C79A151B-789A-3D4C-6C9C-AC03F4DC6DA3}"/>
              </a:ext>
            </a:extLst>
          </p:cNvPr>
          <p:cNvSpPr/>
          <p:nvPr/>
        </p:nvSpPr>
        <p:spPr>
          <a:xfrm>
            <a:off x="1691143" y="4067296"/>
            <a:ext cx="2792367" cy="757937"/>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3ACEEB41-F89A-9ABD-17F6-EEDD929C971F}"/>
              </a:ext>
            </a:extLst>
          </p:cNvPr>
          <p:cNvSpPr/>
          <p:nvPr/>
        </p:nvSpPr>
        <p:spPr>
          <a:xfrm>
            <a:off x="3657597" y="4858431"/>
            <a:ext cx="924233" cy="254346"/>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2DC635D6-C25F-4AE2-AB31-0BE872F91B13}"/>
              </a:ext>
            </a:extLst>
          </p:cNvPr>
          <p:cNvSpPr/>
          <p:nvPr/>
        </p:nvSpPr>
        <p:spPr>
          <a:xfrm>
            <a:off x="1258525" y="4285483"/>
            <a:ext cx="396000" cy="396000"/>
          </a:xfrm>
          <a:prstGeom prst="ellips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bg1"/>
                </a:solidFill>
              </a:rPr>
              <a:t>1</a:t>
            </a:r>
          </a:p>
        </p:txBody>
      </p:sp>
      <p:sp>
        <p:nvSpPr>
          <p:cNvPr id="13" name="Ellipse 12">
            <a:extLst>
              <a:ext uri="{FF2B5EF4-FFF2-40B4-BE49-F238E27FC236}">
                <a16:creationId xmlns:a16="http://schemas.microsoft.com/office/drawing/2014/main" id="{61BB356F-FD81-6C9E-ED61-9F5BB6B176BD}"/>
              </a:ext>
            </a:extLst>
          </p:cNvPr>
          <p:cNvSpPr/>
          <p:nvPr/>
        </p:nvSpPr>
        <p:spPr>
          <a:xfrm>
            <a:off x="4233094" y="5154462"/>
            <a:ext cx="396000" cy="396000"/>
          </a:xfrm>
          <a:prstGeom prst="ellips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bg1"/>
                </a:solidFill>
              </a:rPr>
              <a:t>2</a:t>
            </a:r>
          </a:p>
        </p:txBody>
      </p:sp>
      <p:pic>
        <p:nvPicPr>
          <p:cNvPr id="16" name="Image 15">
            <a:extLst>
              <a:ext uri="{FF2B5EF4-FFF2-40B4-BE49-F238E27FC236}">
                <a16:creationId xmlns:a16="http://schemas.microsoft.com/office/drawing/2014/main" id="{BA7274CF-211B-4944-B6EC-0CA54E73538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10416" y="2214016"/>
            <a:ext cx="5490119" cy="4093532"/>
          </a:xfrm>
          <a:prstGeom prst="rect">
            <a:avLst/>
          </a:prstGeom>
          <a:ln>
            <a:noFill/>
          </a:ln>
          <a:effectLst>
            <a:outerShdw blurRad="292100" dist="139700" dir="2700000" algn="tl" rotWithShape="0">
              <a:srgbClr val="333333">
                <a:alpha val="65000"/>
              </a:srgbClr>
            </a:outerShdw>
          </a:effectLst>
        </p:spPr>
      </p:pic>
      <p:sp>
        <p:nvSpPr>
          <p:cNvPr id="18" name="Rectangle 17">
            <a:extLst>
              <a:ext uri="{FF2B5EF4-FFF2-40B4-BE49-F238E27FC236}">
                <a16:creationId xmlns:a16="http://schemas.microsoft.com/office/drawing/2014/main" id="{F44C24E1-642E-BC9A-AFDB-2949BDBF3690}"/>
              </a:ext>
            </a:extLst>
          </p:cNvPr>
          <p:cNvSpPr/>
          <p:nvPr/>
        </p:nvSpPr>
        <p:spPr>
          <a:xfrm>
            <a:off x="7570839" y="4260782"/>
            <a:ext cx="2930018" cy="420701"/>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a:extLst>
              <a:ext uri="{FF2B5EF4-FFF2-40B4-BE49-F238E27FC236}">
                <a16:creationId xmlns:a16="http://schemas.microsoft.com/office/drawing/2014/main" id="{A2D5F0FA-6784-EFCE-9DE7-7D684713B270}"/>
              </a:ext>
            </a:extLst>
          </p:cNvPr>
          <p:cNvSpPr/>
          <p:nvPr/>
        </p:nvSpPr>
        <p:spPr>
          <a:xfrm>
            <a:off x="7107220" y="4285483"/>
            <a:ext cx="396000" cy="396000"/>
          </a:xfrm>
          <a:prstGeom prst="ellips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bg1"/>
                </a:solidFill>
              </a:rPr>
              <a:t>1</a:t>
            </a:r>
          </a:p>
        </p:txBody>
      </p:sp>
      <p:sp>
        <p:nvSpPr>
          <p:cNvPr id="20" name="Rectangle 19">
            <a:extLst>
              <a:ext uri="{FF2B5EF4-FFF2-40B4-BE49-F238E27FC236}">
                <a16:creationId xmlns:a16="http://schemas.microsoft.com/office/drawing/2014/main" id="{E6E75990-E73A-15CA-0C73-70AE0BCB7B04}"/>
              </a:ext>
            </a:extLst>
          </p:cNvPr>
          <p:cNvSpPr/>
          <p:nvPr/>
        </p:nvSpPr>
        <p:spPr>
          <a:xfrm>
            <a:off x="9639844" y="4750922"/>
            <a:ext cx="924233" cy="254346"/>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a:extLst>
              <a:ext uri="{FF2B5EF4-FFF2-40B4-BE49-F238E27FC236}">
                <a16:creationId xmlns:a16="http://schemas.microsoft.com/office/drawing/2014/main" id="{D5B89C77-CD30-0CA9-963B-35AEF5601B6B}"/>
              </a:ext>
            </a:extLst>
          </p:cNvPr>
          <p:cNvSpPr/>
          <p:nvPr/>
        </p:nvSpPr>
        <p:spPr>
          <a:xfrm>
            <a:off x="10168077" y="5074707"/>
            <a:ext cx="396000" cy="396000"/>
          </a:xfrm>
          <a:prstGeom prst="ellips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bg1"/>
                </a:solidFill>
              </a:rPr>
              <a:t>2</a:t>
            </a:r>
          </a:p>
        </p:txBody>
      </p:sp>
      <p:sp>
        <p:nvSpPr>
          <p:cNvPr id="22" name="Rectangle 21">
            <a:extLst>
              <a:ext uri="{FF2B5EF4-FFF2-40B4-BE49-F238E27FC236}">
                <a16:creationId xmlns:a16="http://schemas.microsoft.com/office/drawing/2014/main" id="{593A9DAD-8D77-B718-E810-16BC6EAAA358}"/>
              </a:ext>
            </a:extLst>
          </p:cNvPr>
          <p:cNvSpPr/>
          <p:nvPr/>
        </p:nvSpPr>
        <p:spPr>
          <a:xfrm>
            <a:off x="2487560" y="6459794"/>
            <a:ext cx="7216881" cy="232334"/>
          </a:xfrm>
          <a:prstGeom prst="rect">
            <a:avLst/>
          </a:prstGeom>
          <a:solidFill>
            <a:srgbClr val="000190"/>
          </a:solidFill>
          <a:ln>
            <a:solidFill>
              <a:srgbClr val="0001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t>Dès lors, vous êtes enregistré sur la plateforme</a:t>
            </a:r>
          </a:p>
        </p:txBody>
      </p:sp>
    </p:spTree>
    <p:extLst>
      <p:ext uri="{BB962C8B-B14F-4D97-AF65-F5344CB8AC3E}">
        <p14:creationId xmlns:p14="http://schemas.microsoft.com/office/powerpoint/2010/main" val="140565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ECFE9-58CB-4058-F806-0A4A199D8374}"/>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BB2D42B7-EDEE-1F49-E2D8-742BB99546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890" y="2511182"/>
            <a:ext cx="5636023" cy="2821676"/>
          </a:xfrm>
          <a:prstGeom prst="rect">
            <a:avLst/>
          </a:prstGeom>
          <a:ln>
            <a:noFill/>
          </a:ln>
          <a:effectLst>
            <a:outerShdw blurRad="292100" dist="139700" dir="2700000" algn="tl" rotWithShape="0">
              <a:srgbClr val="333333">
                <a:alpha val="65000"/>
              </a:srgbClr>
            </a:outerShdw>
          </a:effectLst>
        </p:spPr>
      </p:pic>
      <p:sp>
        <p:nvSpPr>
          <p:cNvPr id="8" name="ZoneTexte 7">
            <a:extLst>
              <a:ext uri="{FF2B5EF4-FFF2-40B4-BE49-F238E27FC236}">
                <a16:creationId xmlns:a16="http://schemas.microsoft.com/office/drawing/2014/main" id="{A8239D35-FF07-3E21-1D53-46747E62D791}"/>
              </a:ext>
            </a:extLst>
          </p:cNvPr>
          <p:cNvSpPr txBox="1"/>
          <p:nvPr/>
        </p:nvSpPr>
        <p:spPr>
          <a:xfrm>
            <a:off x="352747" y="889843"/>
            <a:ext cx="11486507" cy="1384995"/>
          </a:xfrm>
          <a:prstGeom prst="rect">
            <a:avLst/>
          </a:prstGeom>
          <a:noFill/>
        </p:spPr>
        <p:txBody>
          <a:bodyPr wrap="square" rtlCol="0">
            <a:spAutoFit/>
          </a:bodyPr>
          <a:lstStyle/>
          <a:p>
            <a:pPr marL="285750" lvl="0" indent="-285750" eaLnBrk="0" fontAlgn="base" hangingPunct="0">
              <a:spcBef>
                <a:spcPct val="0"/>
              </a:spcBef>
              <a:spcAft>
                <a:spcPct val="0"/>
              </a:spcAft>
              <a:buFont typeface="Arial" panose="020B0604020202020204" pitchFamily="34" charset="0"/>
              <a:buChar char="•"/>
            </a:pP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lang="fr-FR" altLang="fr-FR" sz="1600" dirty="0">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kumimoji="0" lang="fr-FR" altLang="fr-FR" sz="3600" b="0" i="0" u="none" strike="noStrike" cap="none" normalizeH="0" baseline="0" dirty="0">
              <a:ln>
                <a:noFill/>
              </a:ln>
              <a:solidFill>
                <a:schemeClr val="tx1"/>
              </a:solidFill>
              <a:effectLst/>
              <a:latin typeface="Arial" panose="020B0604020202020204" pitchFamily="34" charset="0"/>
            </a:endParaRPr>
          </a:p>
        </p:txBody>
      </p:sp>
      <p:pic>
        <p:nvPicPr>
          <p:cNvPr id="10" name="Image 9">
            <a:extLst>
              <a:ext uri="{FF2B5EF4-FFF2-40B4-BE49-F238E27FC236}">
                <a16:creationId xmlns:a16="http://schemas.microsoft.com/office/drawing/2014/main" id="{EAD2CD32-0CD0-BFAF-0A20-7AA0C5F873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1506" y="37206"/>
            <a:ext cx="832367" cy="468675"/>
          </a:xfrm>
          <a:prstGeom prst="rect">
            <a:avLst/>
          </a:prstGeom>
        </p:spPr>
      </p:pic>
      <p:pic>
        <p:nvPicPr>
          <p:cNvPr id="12" name="Image 11">
            <a:extLst>
              <a:ext uri="{FF2B5EF4-FFF2-40B4-BE49-F238E27FC236}">
                <a16:creationId xmlns:a16="http://schemas.microsoft.com/office/drawing/2014/main" id="{AC299AD9-A825-8790-D760-7F42DAE590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663" y="102912"/>
            <a:ext cx="2484125" cy="487681"/>
          </a:xfrm>
          <a:prstGeom prst="rect">
            <a:avLst/>
          </a:prstGeom>
        </p:spPr>
      </p:pic>
      <p:graphicFrame>
        <p:nvGraphicFramePr>
          <p:cNvPr id="2" name="Tableau 1">
            <a:extLst>
              <a:ext uri="{FF2B5EF4-FFF2-40B4-BE49-F238E27FC236}">
                <a16:creationId xmlns:a16="http://schemas.microsoft.com/office/drawing/2014/main" id="{F72ACD1F-93C2-DA71-B658-33C0E4C66123}"/>
              </a:ext>
            </a:extLst>
          </p:cNvPr>
          <p:cNvGraphicFramePr>
            <a:graphicFrameLocks noGrp="1"/>
          </p:cNvGraphicFramePr>
          <p:nvPr>
            <p:extLst>
              <p:ext uri="{D42A27DB-BD31-4B8C-83A1-F6EECF244321}">
                <p14:modId xmlns:p14="http://schemas.microsoft.com/office/powerpoint/2010/main" val="2592800718"/>
              </p:ext>
            </p:extLst>
          </p:nvPr>
        </p:nvGraphicFramePr>
        <p:xfrm>
          <a:off x="409311" y="744040"/>
          <a:ext cx="2628853" cy="665480"/>
        </p:xfrm>
        <a:graphic>
          <a:graphicData uri="http://schemas.openxmlformats.org/drawingml/2006/table">
            <a:tbl>
              <a:tblPr>
                <a:tableStyleId>{5C22544A-7EE6-4342-B048-85BDC9FD1C3A}</a:tableStyleId>
              </a:tblPr>
              <a:tblGrid>
                <a:gridCol w="485421">
                  <a:extLst>
                    <a:ext uri="{9D8B030D-6E8A-4147-A177-3AD203B41FA5}">
                      <a16:colId xmlns:a16="http://schemas.microsoft.com/office/drawing/2014/main" val="4024030232"/>
                    </a:ext>
                  </a:extLst>
                </a:gridCol>
                <a:gridCol w="2143432">
                  <a:extLst>
                    <a:ext uri="{9D8B030D-6E8A-4147-A177-3AD203B41FA5}">
                      <a16:colId xmlns:a16="http://schemas.microsoft.com/office/drawing/2014/main" val="2055332263"/>
                    </a:ext>
                  </a:extLst>
                </a:gridCol>
              </a:tblGrid>
              <a:tr h="0">
                <a:tc>
                  <a:txBody>
                    <a:bodyPr/>
                    <a:lstStyle/>
                    <a:p>
                      <a:pPr algn="ctr">
                        <a:buNone/>
                      </a:pPr>
                      <a:r>
                        <a:rPr lang="fr-FR" sz="3200" b="1" dirty="0">
                          <a:solidFill>
                            <a:schemeClr val="bg1"/>
                          </a:solidFill>
                          <a:effectLst/>
                        </a:rPr>
                        <a:t>4</a:t>
                      </a:r>
                      <a:endParaRPr lang="fr-FR" sz="1600" b="1" dirty="0">
                        <a:solidFill>
                          <a:schemeClr val="bg1"/>
                        </a:solidFill>
                        <a:effectLst/>
                        <a:latin typeface="Arial" panose="020B0604020202020204" pitchFamily="34" charset="0"/>
                        <a:ea typeface="Arial" panose="020B0604020202020204" pitchFamily="34" charset="0"/>
                      </a:endParaRPr>
                    </a:p>
                  </a:txBody>
                  <a:tcPr marL="0" marR="0" marT="88900" marB="88900" anchor="ctr">
                    <a:solidFill>
                      <a:srgbClr val="000190"/>
                    </a:solidFill>
                  </a:tcPr>
                </a:tc>
                <a:tc>
                  <a:txBody>
                    <a:bodyPr/>
                    <a:lstStyle/>
                    <a:p>
                      <a:pPr>
                        <a:buNone/>
                      </a:pPr>
                      <a:r>
                        <a:rPr lang="fr-FR" sz="1200" b="1" dirty="0">
                          <a:solidFill>
                            <a:schemeClr val="bg1"/>
                          </a:solidFill>
                          <a:effectLst/>
                        </a:rPr>
                        <a:t>ÉTAPE 4 SUR 8</a:t>
                      </a:r>
                      <a:endParaRPr lang="fr-FR" sz="1600" b="1" dirty="0">
                        <a:solidFill>
                          <a:schemeClr val="bg1"/>
                        </a:solidFill>
                        <a:effectLst/>
                        <a:latin typeface="Arial" panose="020B0604020202020204" pitchFamily="34" charset="0"/>
                        <a:ea typeface="Arial" panose="020B0604020202020204" pitchFamily="34" charset="0"/>
                      </a:endParaRPr>
                    </a:p>
                  </a:txBody>
                  <a:tcPr marL="152400" marR="0" marT="0" marB="0" anchor="ctr">
                    <a:solidFill>
                      <a:srgbClr val="000190"/>
                    </a:solidFill>
                  </a:tcPr>
                </a:tc>
                <a:extLst>
                  <a:ext uri="{0D108BD9-81ED-4DB2-BD59-A6C34878D82A}">
                    <a16:rowId xmlns:a16="http://schemas.microsoft.com/office/drawing/2014/main" val="1610110595"/>
                  </a:ext>
                </a:extLst>
              </a:tr>
            </a:tbl>
          </a:graphicData>
        </a:graphic>
      </p:graphicFrame>
      <p:sp>
        <p:nvSpPr>
          <p:cNvPr id="14" name="Rectangle 1">
            <a:extLst>
              <a:ext uri="{FF2B5EF4-FFF2-40B4-BE49-F238E27FC236}">
                <a16:creationId xmlns:a16="http://schemas.microsoft.com/office/drawing/2014/main" id="{7EB66055-306F-83BA-20AF-DC67D3B4B084}"/>
              </a:ext>
            </a:extLst>
          </p:cNvPr>
          <p:cNvSpPr>
            <a:spLocks noChangeArrowheads="1"/>
          </p:cNvSpPr>
          <p:nvPr/>
        </p:nvSpPr>
        <p:spPr bwMode="auto">
          <a:xfrm>
            <a:off x="409311" y="1510895"/>
            <a:ext cx="1180221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fr-FR" altLang="fr-FR" sz="1600" b="1" dirty="0">
                <a:solidFill>
                  <a:srgbClr val="1A1A1A"/>
                </a:solidFill>
                <a:latin typeface="Arial" panose="020B0604020202020204" pitchFamily="34" charset="0"/>
                <a:ea typeface="Arial" panose="020B0604020202020204" pitchFamily="34" charset="0"/>
              </a:rPr>
              <a:t>Accédez à vos scrutins</a:t>
            </a:r>
            <a:endParaRPr lang="fr-FR" altLang="fr-FR" sz="1600" dirty="0">
              <a:latin typeface="Arial" panose="020B0604020202020204" pitchFamily="34" charset="0"/>
              <a:ea typeface="Arial" panose="020B0604020202020204" pitchFamily="34" charset="0"/>
            </a:endParaRPr>
          </a:p>
          <a:p>
            <a:pPr eaLnBrk="0" fontAlgn="base" hangingPunct="0">
              <a:spcBef>
                <a:spcPct val="0"/>
              </a:spcBef>
              <a:spcAft>
                <a:spcPct val="0"/>
              </a:spcAft>
            </a:pPr>
            <a:r>
              <a:rPr lang="fr-FR" sz="1200" dirty="0">
                <a:solidFill>
                  <a:srgbClr val="262626"/>
                </a:solidFill>
                <a:effectLst/>
                <a:latin typeface="Arial" panose="020B0604020202020204" pitchFamily="34" charset="0"/>
                <a:ea typeface="Arial" panose="020B0604020202020204" pitchFamily="34" charset="0"/>
              </a:rPr>
              <a:t>Votre espace électeur affiche la liste des scrutins auxquels vous participez, ainsi que les listes de candidats et leurs professions de foi.</a:t>
            </a:r>
            <a:endParaRPr lang="fr-FR" sz="1050" dirty="0">
              <a:effectLst/>
              <a:latin typeface="Arial" panose="020B0604020202020204" pitchFamily="34" charset="0"/>
              <a:ea typeface="Arial" panose="020B0604020202020204" pitchFamily="34" charset="0"/>
            </a:endParaRPr>
          </a:p>
          <a:p>
            <a:pPr lvl="0" eaLnBrk="0" fontAlgn="base" hangingPunct="0">
              <a:spcBef>
                <a:spcPct val="0"/>
              </a:spcBef>
              <a:spcAft>
                <a:spcPct val="0"/>
              </a:spcAft>
            </a:pPr>
            <a:endParaRPr kumimoji="0" lang="fr-FR" altLang="fr-FR" sz="1200" b="0" i="0" u="none" strike="noStrike" cap="none" normalizeH="0" baseline="0" dirty="0">
              <a:ln>
                <a:noFill/>
              </a:ln>
              <a:solidFill>
                <a:schemeClr val="tx1"/>
              </a:solidFill>
              <a:effectLst/>
              <a:latin typeface="Arial" panose="020B0604020202020204" pitchFamily="34" charset="0"/>
            </a:endParaRPr>
          </a:p>
        </p:txBody>
      </p:sp>
      <p:sp>
        <p:nvSpPr>
          <p:cNvPr id="9" name="Rectangle 8">
            <a:extLst>
              <a:ext uri="{FF2B5EF4-FFF2-40B4-BE49-F238E27FC236}">
                <a16:creationId xmlns:a16="http://schemas.microsoft.com/office/drawing/2014/main" id="{49AA2672-3704-A783-855B-15E06E4417C5}"/>
              </a:ext>
            </a:extLst>
          </p:cNvPr>
          <p:cNvSpPr/>
          <p:nvPr/>
        </p:nvSpPr>
        <p:spPr>
          <a:xfrm>
            <a:off x="5122606" y="4470968"/>
            <a:ext cx="648000" cy="346840"/>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B46AD03D-01AF-D8FF-8DBA-5A190756D4A3}"/>
              </a:ext>
            </a:extLst>
          </p:cNvPr>
          <p:cNvPicPr>
            <a:picLocks noChangeAspect="1"/>
          </p:cNvPicPr>
          <p:nvPr/>
        </p:nvPicPr>
        <p:blipFill>
          <a:blip r:embed="rId5"/>
          <a:stretch>
            <a:fillRect/>
          </a:stretch>
        </p:blipFill>
        <p:spPr>
          <a:xfrm>
            <a:off x="6847149" y="2511182"/>
            <a:ext cx="4311349" cy="2871340"/>
          </a:xfrm>
          <a:prstGeom prst="rect">
            <a:avLst/>
          </a:prstGeom>
          <a:ln>
            <a:noFill/>
          </a:ln>
          <a:effectLst>
            <a:outerShdw blurRad="292100" dist="139700" dir="2700000" algn="tl" rotWithShape="0">
              <a:srgbClr val="333333">
                <a:alpha val="65000"/>
              </a:srgbClr>
            </a:outerShdw>
          </a:effectLst>
        </p:spPr>
      </p:pic>
      <p:sp>
        <p:nvSpPr>
          <p:cNvPr id="16" name="Rectangle 15">
            <a:extLst>
              <a:ext uri="{FF2B5EF4-FFF2-40B4-BE49-F238E27FC236}">
                <a16:creationId xmlns:a16="http://schemas.microsoft.com/office/drawing/2014/main" id="{70BF4B13-4B15-0668-592B-16DD1BB19AE6}"/>
              </a:ext>
            </a:extLst>
          </p:cNvPr>
          <p:cNvSpPr/>
          <p:nvPr/>
        </p:nvSpPr>
        <p:spPr>
          <a:xfrm>
            <a:off x="10309121" y="3279852"/>
            <a:ext cx="648000" cy="346840"/>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18705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C33BC-5AB9-A490-8C0F-B6DF323CE825}"/>
            </a:ext>
          </a:extLst>
        </p:cNvPr>
        <p:cNvGrpSpPr/>
        <p:nvPr/>
      </p:nvGrpSpPr>
      <p:grpSpPr>
        <a:xfrm>
          <a:off x="0" y="0"/>
          <a:ext cx="0" cy="0"/>
          <a:chOff x="0" y="0"/>
          <a:chExt cx="0" cy="0"/>
        </a:xfrm>
      </p:grpSpPr>
      <p:sp>
        <p:nvSpPr>
          <p:cNvPr id="8" name="ZoneTexte 7">
            <a:extLst>
              <a:ext uri="{FF2B5EF4-FFF2-40B4-BE49-F238E27FC236}">
                <a16:creationId xmlns:a16="http://schemas.microsoft.com/office/drawing/2014/main" id="{47564EC2-4F7A-6F6F-C569-C489B4D548F9}"/>
              </a:ext>
            </a:extLst>
          </p:cNvPr>
          <p:cNvSpPr txBox="1"/>
          <p:nvPr/>
        </p:nvSpPr>
        <p:spPr>
          <a:xfrm>
            <a:off x="352747" y="889843"/>
            <a:ext cx="11486507" cy="1384995"/>
          </a:xfrm>
          <a:prstGeom prst="rect">
            <a:avLst/>
          </a:prstGeom>
          <a:noFill/>
        </p:spPr>
        <p:txBody>
          <a:bodyPr wrap="square" rtlCol="0">
            <a:spAutoFit/>
          </a:bodyPr>
          <a:lstStyle/>
          <a:p>
            <a:pPr marL="285750" lvl="0" indent="-285750" eaLnBrk="0" fontAlgn="base" hangingPunct="0">
              <a:spcBef>
                <a:spcPct val="0"/>
              </a:spcBef>
              <a:spcAft>
                <a:spcPct val="0"/>
              </a:spcAft>
              <a:buFont typeface="Arial" panose="020B0604020202020204" pitchFamily="34" charset="0"/>
              <a:buChar char="•"/>
            </a:pP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lang="fr-FR" altLang="fr-FR" sz="1600" dirty="0">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kumimoji="0" lang="fr-FR" altLang="fr-FR" sz="3600" b="0" i="0" u="none" strike="noStrike" cap="none" normalizeH="0" baseline="0" dirty="0">
              <a:ln>
                <a:noFill/>
              </a:ln>
              <a:solidFill>
                <a:schemeClr val="tx1"/>
              </a:solidFill>
              <a:effectLst/>
              <a:latin typeface="Arial" panose="020B0604020202020204" pitchFamily="34" charset="0"/>
            </a:endParaRPr>
          </a:p>
        </p:txBody>
      </p:sp>
      <p:pic>
        <p:nvPicPr>
          <p:cNvPr id="10" name="Image 9">
            <a:extLst>
              <a:ext uri="{FF2B5EF4-FFF2-40B4-BE49-F238E27FC236}">
                <a16:creationId xmlns:a16="http://schemas.microsoft.com/office/drawing/2014/main" id="{E62C6263-4667-5FA4-99A8-73A32C1FE2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41506" y="37206"/>
            <a:ext cx="832367" cy="468675"/>
          </a:xfrm>
          <a:prstGeom prst="rect">
            <a:avLst/>
          </a:prstGeom>
        </p:spPr>
      </p:pic>
      <p:pic>
        <p:nvPicPr>
          <p:cNvPr id="12" name="Image 11">
            <a:extLst>
              <a:ext uri="{FF2B5EF4-FFF2-40B4-BE49-F238E27FC236}">
                <a16:creationId xmlns:a16="http://schemas.microsoft.com/office/drawing/2014/main" id="{1E7540D8-166A-9C22-DE54-AF02350758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663" y="102912"/>
            <a:ext cx="2484125" cy="487681"/>
          </a:xfrm>
          <a:prstGeom prst="rect">
            <a:avLst/>
          </a:prstGeom>
        </p:spPr>
      </p:pic>
      <p:graphicFrame>
        <p:nvGraphicFramePr>
          <p:cNvPr id="2" name="Tableau 1">
            <a:extLst>
              <a:ext uri="{FF2B5EF4-FFF2-40B4-BE49-F238E27FC236}">
                <a16:creationId xmlns:a16="http://schemas.microsoft.com/office/drawing/2014/main" id="{A3AE90CD-99E8-F014-B88C-C7B2EEE78759}"/>
              </a:ext>
            </a:extLst>
          </p:cNvPr>
          <p:cNvGraphicFramePr>
            <a:graphicFrameLocks noGrp="1"/>
          </p:cNvGraphicFramePr>
          <p:nvPr>
            <p:extLst>
              <p:ext uri="{D42A27DB-BD31-4B8C-83A1-F6EECF244321}">
                <p14:modId xmlns:p14="http://schemas.microsoft.com/office/powerpoint/2010/main" val="1733913701"/>
              </p:ext>
            </p:extLst>
          </p:nvPr>
        </p:nvGraphicFramePr>
        <p:xfrm>
          <a:off x="409311" y="744040"/>
          <a:ext cx="2628853" cy="665480"/>
        </p:xfrm>
        <a:graphic>
          <a:graphicData uri="http://schemas.openxmlformats.org/drawingml/2006/table">
            <a:tbl>
              <a:tblPr>
                <a:tableStyleId>{5C22544A-7EE6-4342-B048-85BDC9FD1C3A}</a:tableStyleId>
              </a:tblPr>
              <a:tblGrid>
                <a:gridCol w="485421">
                  <a:extLst>
                    <a:ext uri="{9D8B030D-6E8A-4147-A177-3AD203B41FA5}">
                      <a16:colId xmlns:a16="http://schemas.microsoft.com/office/drawing/2014/main" val="4024030232"/>
                    </a:ext>
                  </a:extLst>
                </a:gridCol>
                <a:gridCol w="2143432">
                  <a:extLst>
                    <a:ext uri="{9D8B030D-6E8A-4147-A177-3AD203B41FA5}">
                      <a16:colId xmlns:a16="http://schemas.microsoft.com/office/drawing/2014/main" val="2055332263"/>
                    </a:ext>
                  </a:extLst>
                </a:gridCol>
              </a:tblGrid>
              <a:tr h="0">
                <a:tc>
                  <a:txBody>
                    <a:bodyPr/>
                    <a:lstStyle/>
                    <a:p>
                      <a:pPr algn="ctr">
                        <a:buNone/>
                      </a:pPr>
                      <a:r>
                        <a:rPr lang="fr-FR" sz="3200" b="1" dirty="0">
                          <a:solidFill>
                            <a:schemeClr val="bg1"/>
                          </a:solidFill>
                          <a:effectLst/>
                        </a:rPr>
                        <a:t>5</a:t>
                      </a:r>
                      <a:endParaRPr lang="fr-FR" sz="1600" b="1" dirty="0">
                        <a:solidFill>
                          <a:schemeClr val="bg1"/>
                        </a:solidFill>
                        <a:effectLst/>
                        <a:latin typeface="Arial" panose="020B0604020202020204" pitchFamily="34" charset="0"/>
                        <a:ea typeface="Arial" panose="020B0604020202020204" pitchFamily="34" charset="0"/>
                      </a:endParaRPr>
                    </a:p>
                  </a:txBody>
                  <a:tcPr marL="0" marR="0" marT="88900" marB="88900" anchor="ctr">
                    <a:solidFill>
                      <a:srgbClr val="000190"/>
                    </a:solidFill>
                  </a:tcPr>
                </a:tc>
                <a:tc>
                  <a:txBody>
                    <a:bodyPr/>
                    <a:lstStyle/>
                    <a:p>
                      <a:pPr>
                        <a:buNone/>
                      </a:pPr>
                      <a:r>
                        <a:rPr lang="fr-FR" sz="1200" b="1" dirty="0">
                          <a:solidFill>
                            <a:schemeClr val="bg1"/>
                          </a:solidFill>
                          <a:effectLst/>
                        </a:rPr>
                        <a:t>ÉTAPE 5 SUR 8</a:t>
                      </a:r>
                      <a:endParaRPr lang="fr-FR" sz="1600" b="1" dirty="0">
                        <a:solidFill>
                          <a:schemeClr val="bg1"/>
                        </a:solidFill>
                        <a:effectLst/>
                        <a:latin typeface="Arial" panose="020B0604020202020204" pitchFamily="34" charset="0"/>
                        <a:ea typeface="Arial" panose="020B0604020202020204" pitchFamily="34" charset="0"/>
                      </a:endParaRPr>
                    </a:p>
                  </a:txBody>
                  <a:tcPr marL="152400" marR="0" marT="0" marB="0" anchor="ctr">
                    <a:solidFill>
                      <a:srgbClr val="000190"/>
                    </a:solidFill>
                  </a:tcPr>
                </a:tc>
                <a:extLst>
                  <a:ext uri="{0D108BD9-81ED-4DB2-BD59-A6C34878D82A}">
                    <a16:rowId xmlns:a16="http://schemas.microsoft.com/office/drawing/2014/main" val="1610110595"/>
                  </a:ext>
                </a:extLst>
              </a:tr>
            </a:tbl>
          </a:graphicData>
        </a:graphic>
      </p:graphicFrame>
      <p:sp>
        <p:nvSpPr>
          <p:cNvPr id="14" name="Rectangle 1">
            <a:extLst>
              <a:ext uri="{FF2B5EF4-FFF2-40B4-BE49-F238E27FC236}">
                <a16:creationId xmlns:a16="http://schemas.microsoft.com/office/drawing/2014/main" id="{A1D1ED3F-D153-857C-5EE3-20AA3795F372}"/>
              </a:ext>
            </a:extLst>
          </p:cNvPr>
          <p:cNvSpPr>
            <a:spLocks noChangeArrowheads="1"/>
          </p:cNvSpPr>
          <p:nvPr/>
        </p:nvSpPr>
        <p:spPr bwMode="auto">
          <a:xfrm>
            <a:off x="409311" y="1504905"/>
            <a:ext cx="1180221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fr-FR" altLang="fr-FR" sz="1600" b="1" dirty="0">
                <a:solidFill>
                  <a:srgbClr val="1A1A1A"/>
                </a:solidFill>
                <a:latin typeface="Arial" panose="020B0604020202020204" pitchFamily="34" charset="0"/>
                <a:ea typeface="Arial" panose="020B0604020202020204" pitchFamily="34" charset="0"/>
              </a:rPr>
              <a:t>Choisissez une liste candidate ou votez blanc </a:t>
            </a:r>
          </a:p>
          <a:p>
            <a:pPr lvl="0" eaLnBrk="0" fontAlgn="base" hangingPunct="0">
              <a:spcBef>
                <a:spcPct val="0"/>
              </a:spcBef>
              <a:spcAft>
                <a:spcPct val="0"/>
              </a:spcAft>
            </a:pPr>
            <a:r>
              <a:rPr lang="fr-FR" sz="1200" dirty="0">
                <a:solidFill>
                  <a:srgbClr val="262626"/>
                </a:solidFill>
                <a:effectLst/>
                <a:latin typeface="Arial" panose="020B0604020202020204" pitchFamily="34" charset="0"/>
                <a:ea typeface="Arial" panose="020B0604020202020204" pitchFamily="34" charset="0"/>
              </a:rPr>
              <a:t>Pour chaque scrutin, sélectionnez l'une des listes proposées, ou choisissez le vote blanc.</a:t>
            </a:r>
            <a:endParaRPr kumimoji="0" lang="fr-FR" altLang="fr-FR" sz="1200" b="0" i="0" u="none" strike="noStrike" cap="none" normalizeH="0" baseline="0" dirty="0">
              <a:ln>
                <a:noFill/>
              </a:ln>
              <a:solidFill>
                <a:schemeClr val="tx1"/>
              </a:solidFill>
              <a:effectLst/>
              <a:latin typeface="Arial" panose="020B0604020202020204" pitchFamily="34" charset="0"/>
            </a:endParaRPr>
          </a:p>
        </p:txBody>
      </p:sp>
      <p:sp>
        <p:nvSpPr>
          <p:cNvPr id="16" name="Rectangle 15">
            <a:extLst>
              <a:ext uri="{FF2B5EF4-FFF2-40B4-BE49-F238E27FC236}">
                <a16:creationId xmlns:a16="http://schemas.microsoft.com/office/drawing/2014/main" id="{3D20DF51-BD67-49B8-A63B-2EC9EB25A8C0}"/>
              </a:ext>
            </a:extLst>
          </p:cNvPr>
          <p:cNvSpPr/>
          <p:nvPr/>
        </p:nvSpPr>
        <p:spPr>
          <a:xfrm>
            <a:off x="9571702" y="3429000"/>
            <a:ext cx="648000" cy="346840"/>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0909DF92-EE78-622E-3CFD-C4A382495C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0779" y="2274838"/>
            <a:ext cx="5173235" cy="3839122"/>
          </a:xfrm>
          <a:prstGeom prst="rect">
            <a:avLst/>
          </a:prstGeom>
          <a:ln>
            <a:noFill/>
          </a:ln>
          <a:effectLst>
            <a:outerShdw blurRad="292100" dist="139700" dir="2700000" algn="tl" rotWithShape="0">
              <a:srgbClr val="333333">
                <a:alpha val="65000"/>
              </a:srgbClr>
            </a:outerShdw>
          </a:effectLst>
        </p:spPr>
      </p:pic>
      <p:pic>
        <p:nvPicPr>
          <p:cNvPr id="11" name="Image 10">
            <a:extLst>
              <a:ext uri="{FF2B5EF4-FFF2-40B4-BE49-F238E27FC236}">
                <a16:creationId xmlns:a16="http://schemas.microsoft.com/office/drawing/2014/main" id="{A8BED785-0264-74C6-95C8-61EF601CC73B}"/>
              </a:ext>
            </a:extLst>
          </p:cNvPr>
          <p:cNvPicPr>
            <a:picLocks noChangeAspect="1"/>
          </p:cNvPicPr>
          <p:nvPr/>
        </p:nvPicPr>
        <p:blipFill>
          <a:blip r:embed="rId5"/>
          <a:stretch>
            <a:fillRect/>
          </a:stretch>
        </p:blipFill>
        <p:spPr>
          <a:xfrm>
            <a:off x="648323" y="2274838"/>
            <a:ext cx="5342825" cy="3839122"/>
          </a:xfrm>
          <a:prstGeom prst="rect">
            <a:avLst/>
          </a:prstGeom>
          <a:ln>
            <a:noFill/>
          </a:ln>
          <a:effectLst>
            <a:outerShdw blurRad="292100" dist="139700" dir="2700000" algn="tl" rotWithShape="0">
              <a:srgbClr val="333333">
                <a:alpha val="65000"/>
              </a:srgbClr>
            </a:outerShdw>
          </a:effectLst>
        </p:spPr>
      </p:pic>
      <p:sp>
        <p:nvSpPr>
          <p:cNvPr id="17" name="Rectangle 16">
            <a:extLst>
              <a:ext uri="{FF2B5EF4-FFF2-40B4-BE49-F238E27FC236}">
                <a16:creationId xmlns:a16="http://schemas.microsoft.com/office/drawing/2014/main" id="{EB242074-5C21-1BCA-1A1B-4AC504F1B6C8}"/>
              </a:ext>
            </a:extLst>
          </p:cNvPr>
          <p:cNvSpPr/>
          <p:nvPr/>
        </p:nvSpPr>
        <p:spPr>
          <a:xfrm>
            <a:off x="757085" y="3273862"/>
            <a:ext cx="540774" cy="2330526"/>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Ellipse 17">
            <a:extLst>
              <a:ext uri="{FF2B5EF4-FFF2-40B4-BE49-F238E27FC236}">
                <a16:creationId xmlns:a16="http://schemas.microsoft.com/office/drawing/2014/main" id="{6EEDCF8F-A4F7-5940-30A0-88FA2CEE68A8}"/>
              </a:ext>
            </a:extLst>
          </p:cNvPr>
          <p:cNvSpPr/>
          <p:nvPr/>
        </p:nvSpPr>
        <p:spPr>
          <a:xfrm>
            <a:off x="829472" y="5653101"/>
            <a:ext cx="396000" cy="396000"/>
          </a:xfrm>
          <a:prstGeom prst="ellips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bg1"/>
                </a:solidFill>
              </a:rPr>
              <a:t>1</a:t>
            </a:r>
          </a:p>
        </p:txBody>
      </p:sp>
      <p:sp>
        <p:nvSpPr>
          <p:cNvPr id="19" name="Rectangle 18">
            <a:extLst>
              <a:ext uri="{FF2B5EF4-FFF2-40B4-BE49-F238E27FC236}">
                <a16:creationId xmlns:a16="http://schemas.microsoft.com/office/drawing/2014/main" id="{0E7200F0-B290-9BF1-E5C1-C4E4D0BAC862}"/>
              </a:ext>
            </a:extLst>
          </p:cNvPr>
          <p:cNvSpPr/>
          <p:nvPr/>
        </p:nvSpPr>
        <p:spPr>
          <a:xfrm rot="5400000">
            <a:off x="3149763" y="4059223"/>
            <a:ext cx="540774" cy="3817868"/>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a:extLst>
              <a:ext uri="{FF2B5EF4-FFF2-40B4-BE49-F238E27FC236}">
                <a16:creationId xmlns:a16="http://schemas.microsoft.com/office/drawing/2014/main" id="{A9C30800-67D2-9C1B-0E4E-0D18A33AF974}"/>
              </a:ext>
            </a:extLst>
          </p:cNvPr>
          <p:cNvSpPr/>
          <p:nvPr/>
        </p:nvSpPr>
        <p:spPr>
          <a:xfrm>
            <a:off x="5416828" y="5697770"/>
            <a:ext cx="396000" cy="396000"/>
          </a:xfrm>
          <a:prstGeom prst="ellips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bg1"/>
                </a:solidFill>
              </a:rPr>
              <a:t>2</a:t>
            </a:r>
          </a:p>
        </p:txBody>
      </p:sp>
      <p:sp>
        <p:nvSpPr>
          <p:cNvPr id="21" name="Rectangle 20">
            <a:extLst>
              <a:ext uri="{FF2B5EF4-FFF2-40B4-BE49-F238E27FC236}">
                <a16:creationId xmlns:a16="http://schemas.microsoft.com/office/drawing/2014/main" id="{DDB8D8CA-E822-142A-F94B-59EAB5DEC90F}"/>
              </a:ext>
            </a:extLst>
          </p:cNvPr>
          <p:cNvSpPr/>
          <p:nvPr/>
        </p:nvSpPr>
        <p:spPr>
          <a:xfrm rot="5400000">
            <a:off x="9625315" y="4364882"/>
            <a:ext cx="540774" cy="1976426"/>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329942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00527-AC99-27B9-9209-0D87A865C6EA}"/>
            </a:ext>
          </a:extLst>
        </p:cNvPr>
        <p:cNvGrpSpPr/>
        <p:nvPr/>
      </p:nvGrpSpPr>
      <p:grpSpPr>
        <a:xfrm>
          <a:off x="0" y="0"/>
          <a:ext cx="0" cy="0"/>
          <a:chOff x="0" y="0"/>
          <a:chExt cx="0" cy="0"/>
        </a:xfrm>
      </p:grpSpPr>
      <p:sp>
        <p:nvSpPr>
          <p:cNvPr id="8" name="ZoneTexte 7">
            <a:extLst>
              <a:ext uri="{FF2B5EF4-FFF2-40B4-BE49-F238E27FC236}">
                <a16:creationId xmlns:a16="http://schemas.microsoft.com/office/drawing/2014/main" id="{15CA48E4-8B6A-F523-6051-7531ED7801C4}"/>
              </a:ext>
            </a:extLst>
          </p:cNvPr>
          <p:cNvSpPr txBox="1"/>
          <p:nvPr/>
        </p:nvSpPr>
        <p:spPr>
          <a:xfrm>
            <a:off x="352747" y="889843"/>
            <a:ext cx="11486507" cy="1384995"/>
          </a:xfrm>
          <a:prstGeom prst="rect">
            <a:avLst/>
          </a:prstGeom>
          <a:noFill/>
        </p:spPr>
        <p:txBody>
          <a:bodyPr wrap="square" rtlCol="0">
            <a:spAutoFit/>
          </a:bodyPr>
          <a:lstStyle/>
          <a:p>
            <a:pPr marL="285750" lvl="0" indent="-285750" eaLnBrk="0" fontAlgn="base" hangingPunct="0">
              <a:spcBef>
                <a:spcPct val="0"/>
              </a:spcBef>
              <a:spcAft>
                <a:spcPct val="0"/>
              </a:spcAft>
              <a:buFont typeface="Arial" panose="020B0604020202020204" pitchFamily="34" charset="0"/>
              <a:buChar char="•"/>
            </a:pP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lang="fr-FR" altLang="fr-FR" sz="1600" dirty="0">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kumimoji="0" lang="fr-FR" altLang="fr-FR" sz="3600" b="0" i="0" u="none" strike="noStrike" cap="none" normalizeH="0" baseline="0" dirty="0">
              <a:ln>
                <a:noFill/>
              </a:ln>
              <a:solidFill>
                <a:schemeClr val="tx1"/>
              </a:solidFill>
              <a:effectLst/>
              <a:latin typeface="Arial" panose="020B0604020202020204" pitchFamily="34" charset="0"/>
            </a:endParaRPr>
          </a:p>
        </p:txBody>
      </p:sp>
      <p:pic>
        <p:nvPicPr>
          <p:cNvPr id="10" name="Image 9">
            <a:extLst>
              <a:ext uri="{FF2B5EF4-FFF2-40B4-BE49-F238E27FC236}">
                <a16:creationId xmlns:a16="http://schemas.microsoft.com/office/drawing/2014/main" id="{01DDBC59-4DC7-A930-D1CC-268E8C9F03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41506" y="37206"/>
            <a:ext cx="832367" cy="468675"/>
          </a:xfrm>
          <a:prstGeom prst="rect">
            <a:avLst/>
          </a:prstGeom>
        </p:spPr>
      </p:pic>
      <p:pic>
        <p:nvPicPr>
          <p:cNvPr id="12" name="Image 11">
            <a:extLst>
              <a:ext uri="{FF2B5EF4-FFF2-40B4-BE49-F238E27FC236}">
                <a16:creationId xmlns:a16="http://schemas.microsoft.com/office/drawing/2014/main" id="{51788BFB-2551-F287-37F5-F24B61B8A1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663" y="102912"/>
            <a:ext cx="2484125" cy="487681"/>
          </a:xfrm>
          <a:prstGeom prst="rect">
            <a:avLst/>
          </a:prstGeom>
        </p:spPr>
      </p:pic>
      <p:graphicFrame>
        <p:nvGraphicFramePr>
          <p:cNvPr id="2" name="Tableau 1">
            <a:extLst>
              <a:ext uri="{FF2B5EF4-FFF2-40B4-BE49-F238E27FC236}">
                <a16:creationId xmlns:a16="http://schemas.microsoft.com/office/drawing/2014/main" id="{EC7B1326-C2DA-B4EA-A33E-2BDEA00E6553}"/>
              </a:ext>
            </a:extLst>
          </p:cNvPr>
          <p:cNvGraphicFramePr>
            <a:graphicFrameLocks noGrp="1"/>
          </p:cNvGraphicFramePr>
          <p:nvPr>
            <p:extLst>
              <p:ext uri="{D42A27DB-BD31-4B8C-83A1-F6EECF244321}">
                <p14:modId xmlns:p14="http://schemas.microsoft.com/office/powerpoint/2010/main" val="614519700"/>
              </p:ext>
            </p:extLst>
          </p:nvPr>
        </p:nvGraphicFramePr>
        <p:xfrm>
          <a:off x="409311" y="744040"/>
          <a:ext cx="2628853" cy="665480"/>
        </p:xfrm>
        <a:graphic>
          <a:graphicData uri="http://schemas.openxmlformats.org/drawingml/2006/table">
            <a:tbl>
              <a:tblPr>
                <a:tableStyleId>{5C22544A-7EE6-4342-B048-85BDC9FD1C3A}</a:tableStyleId>
              </a:tblPr>
              <a:tblGrid>
                <a:gridCol w="485421">
                  <a:extLst>
                    <a:ext uri="{9D8B030D-6E8A-4147-A177-3AD203B41FA5}">
                      <a16:colId xmlns:a16="http://schemas.microsoft.com/office/drawing/2014/main" val="4024030232"/>
                    </a:ext>
                  </a:extLst>
                </a:gridCol>
                <a:gridCol w="2143432">
                  <a:extLst>
                    <a:ext uri="{9D8B030D-6E8A-4147-A177-3AD203B41FA5}">
                      <a16:colId xmlns:a16="http://schemas.microsoft.com/office/drawing/2014/main" val="2055332263"/>
                    </a:ext>
                  </a:extLst>
                </a:gridCol>
              </a:tblGrid>
              <a:tr h="0">
                <a:tc>
                  <a:txBody>
                    <a:bodyPr/>
                    <a:lstStyle/>
                    <a:p>
                      <a:pPr algn="ctr">
                        <a:buNone/>
                      </a:pPr>
                      <a:r>
                        <a:rPr lang="fr-FR" sz="3200" b="1" dirty="0">
                          <a:solidFill>
                            <a:schemeClr val="bg1"/>
                          </a:solidFill>
                          <a:effectLst/>
                        </a:rPr>
                        <a:t>6</a:t>
                      </a:r>
                      <a:endParaRPr lang="fr-FR" sz="1600" b="1" dirty="0">
                        <a:solidFill>
                          <a:schemeClr val="bg1"/>
                        </a:solidFill>
                        <a:effectLst/>
                        <a:latin typeface="Arial" panose="020B0604020202020204" pitchFamily="34" charset="0"/>
                        <a:ea typeface="Arial" panose="020B0604020202020204" pitchFamily="34" charset="0"/>
                      </a:endParaRPr>
                    </a:p>
                  </a:txBody>
                  <a:tcPr marL="0" marR="0" marT="88900" marB="88900" anchor="ctr">
                    <a:solidFill>
                      <a:srgbClr val="000190"/>
                    </a:solidFill>
                  </a:tcPr>
                </a:tc>
                <a:tc>
                  <a:txBody>
                    <a:bodyPr/>
                    <a:lstStyle/>
                    <a:p>
                      <a:pPr>
                        <a:buNone/>
                      </a:pPr>
                      <a:r>
                        <a:rPr lang="fr-FR" sz="1200" b="1" dirty="0">
                          <a:solidFill>
                            <a:schemeClr val="bg1"/>
                          </a:solidFill>
                          <a:effectLst/>
                        </a:rPr>
                        <a:t>ÉTAPE 6 SUR 8</a:t>
                      </a:r>
                      <a:endParaRPr lang="fr-FR" sz="1600" b="1" dirty="0">
                        <a:solidFill>
                          <a:schemeClr val="bg1"/>
                        </a:solidFill>
                        <a:effectLst/>
                        <a:latin typeface="Arial" panose="020B0604020202020204" pitchFamily="34" charset="0"/>
                        <a:ea typeface="Arial" panose="020B0604020202020204" pitchFamily="34" charset="0"/>
                      </a:endParaRPr>
                    </a:p>
                  </a:txBody>
                  <a:tcPr marL="152400" marR="0" marT="0" marB="0" anchor="ctr">
                    <a:solidFill>
                      <a:srgbClr val="000190"/>
                    </a:solidFill>
                  </a:tcPr>
                </a:tc>
                <a:extLst>
                  <a:ext uri="{0D108BD9-81ED-4DB2-BD59-A6C34878D82A}">
                    <a16:rowId xmlns:a16="http://schemas.microsoft.com/office/drawing/2014/main" val="1610110595"/>
                  </a:ext>
                </a:extLst>
              </a:tr>
            </a:tbl>
          </a:graphicData>
        </a:graphic>
      </p:graphicFrame>
      <p:sp>
        <p:nvSpPr>
          <p:cNvPr id="14" name="Rectangle 1">
            <a:extLst>
              <a:ext uri="{FF2B5EF4-FFF2-40B4-BE49-F238E27FC236}">
                <a16:creationId xmlns:a16="http://schemas.microsoft.com/office/drawing/2014/main" id="{9FEB6726-C4D6-7080-5EE4-C531A0DA0ACF}"/>
              </a:ext>
            </a:extLst>
          </p:cNvPr>
          <p:cNvSpPr>
            <a:spLocks noChangeArrowheads="1"/>
          </p:cNvSpPr>
          <p:nvPr/>
        </p:nvSpPr>
        <p:spPr bwMode="auto">
          <a:xfrm>
            <a:off x="409311" y="1504905"/>
            <a:ext cx="1180221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fr-FR" altLang="fr-FR" sz="1600" b="1" i="1" dirty="0">
                <a:solidFill>
                  <a:srgbClr val="1A1A1A"/>
                </a:solidFill>
                <a:latin typeface="Arial" panose="020B0604020202020204" pitchFamily="34" charset="0"/>
                <a:ea typeface="Arial" panose="020B0604020202020204" pitchFamily="34" charset="0"/>
              </a:rPr>
              <a:t>Optionnel</a:t>
            </a:r>
            <a:r>
              <a:rPr lang="fr-FR" altLang="fr-FR" sz="1600" b="1" dirty="0">
                <a:solidFill>
                  <a:srgbClr val="1A1A1A"/>
                </a:solidFill>
                <a:latin typeface="Arial" panose="020B0604020202020204" pitchFamily="34" charset="0"/>
                <a:ea typeface="Arial" panose="020B0604020202020204" pitchFamily="34" charset="0"/>
              </a:rPr>
              <a:t> – Téléchargez votre attestation de vote</a:t>
            </a:r>
          </a:p>
          <a:p>
            <a:pPr lvl="0" eaLnBrk="0" fontAlgn="base" hangingPunct="0">
              <a:spcBef>
                <a:spcPct val="0"/>
              </a:spcBef>
              <a:spcAft>
                <a:spcPct val="0"/>
              </a:spcAft>
            </a:pPr>
            <a:r>
              <a:rPr lang="fr-FR" sz="1200" dirty="0">
                <a:solidFill>
                  <a:srgbClr val="262626"/>
                </a:solidFill>
                <a:effectLst/>
                <a:latin typeface="Arial" panose="020B0604020202020204" pitchFamily="34" charset="0"/>
                <a:ea typeface="Arial" panose="020B0604020202020204" pitchFamily="34" charset="0"/>
              </a:rPr>
              <a:t>Avant de valider, vous pouvez télécharger votre reçu de vote : il garantit que votre vote a été pris en compte et vous permet d'en vérifier la comptabilisation.</a:t>
            </a:r>
            <a:endParaRPr kumimoji="0" lang="fr-FR" altLang="fr-FR" sz="1200" b="0" i="0" u="none" strike="noStrike" cap="none" normalizeH="0" baseline="0" dirty="0">
              <a:ln>
                <a:noFill/>
              </a:ln>
              <a:solidFill>
                <a:schemeClr val="tx1"/>
              </a:solidFill>
              <a:effectLst/>
              <a:latin typeface="Arial" panose="020B0604020202020204" pitchFamily="34" charset="0"/>
            </a:endParaRPr>
          </a:p>
        </p:txBody>
      </p:sp>
      <p:pic>
        <p:nvPicPr>
          <p:cNvPr id="6" name="Image 5">
            <a:extLst>
              <a:ext uri="{FF2B5EF4-FFF2-40B4-BE49-F238E27FC236}">
                <a16:creationId xmlns:a16="http://schemas.microsoft.com/office/drawing/2014/main" id="{E1A00E68-FF9A-43C8-1843-A0000B82C901}"/>
              </a:ext>
            </a:extLst>
          </p:cNvPr>
          <p:cNvPicPr>
            <a:picLocks noChangeAspect="1"/>
          </p:cNvPicPr>
          <p:nvPr/>
        </p:nvPicPr>
        <p:blipFill>
          <a:blip r:embed="rId4"/>
          <a:stretch>
            <a:fillRect/>
          </a:stretch>
        </p:blipFill>
        <p:spPr>
          <a:xfrm>
            <a:off x="506362" y="2574088"/>
            <a:ext cx="7081803" cy="2930300"/>
          </a:xfrm>
          <a:prstGeom prst="rect">
            <a:avLst/>
          </a:prstGeom>
          <a:ln>
            <a:noFill/>
          </a:ln>
          <a:effectLst>
            <a:outerShdw blurRad="292100" dist="139700" dir="2700000" algn="tl" rotWithShape="0">
              <a:srgbClr val="333333">
                <a:alpha val="65000"/>
              </a:srgbClr>
            </a:outerShdw>
          </a:effectLst>
        </p:spPr>
      </p:pic>
      <p:sp>
        <p:nvSpPr>
          <p:cNvPr id="17" name="Rectangle 16">
            <a:extLst>
              <a:ext uri="{FF2B5EF4-FFF2-40B4-BE49-F238E27FC236}">
                <a16:creationId xmlns:a16="http://schemas.microsoft.com/office/drawing/2014/main" id="{449F7701-E5E8-D9BA-01C6-AB50E0AE2F19}"/>
              </a:ext>
            </a:extLst>
          </p:cNvPr>
          <p:cNvSpPr/>
          <p:nvPr/>
        </p:nvSpPr>
        <p:spPr>
          <a:xfrm rot="16200000">
            <a:off x="2861189" y="2923135"/>
            <a:ext cx="540774" cy="2330526"/>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9" name="Image 8">
            <a:extLst>
              <a:ext uri="{FF2B5EF4-FFF2-40B4-BE49-F238E27FC236}">
                <a16:creationId xmlns:a16="http://schemas.microsoft.com/office/drawing/2014/main" id="{F158489E-2FBA-D244-F4D7-FBC6BB776C42}"/>
              </a:ext>
            </a:extLst>
          </p:cNvPr>
          <p:cNvPicPr>
            <a:picLocks noChangeAspect="1"/>
          </p:cNvPicPr>
          <p:nvPr/>
        </p:nvPicPr>
        <p:blipFill>
          <a:blip r:embed="rId5"/>
          <a:srcRect b="22423"/>
          <a:stretch>
            <a:fillRect/>
          </a:stretch>
        </p:blipFill>
        <p:spPr>
          <a:xfrm>
            <a:off x="8094268" y="4358785"/>
            <a:ext cx="3395676" cy="2258324"/>
          </a:xfrm>
          <a:prstGeom prst="rect">
            <a:avLst/>
          </a:prstGeom>
          <a:ln>
            <a:noFill/>
          </a:ln>
          <a:effectLst>
            <a:outerShdw blurRad="292100" dist="139700" dir="2700000" algn="tl" rotWithShape="0">
              <a:srgbClr val="333333">
                <a:alpha val="65000"/>
              </a:srgbClr>
            </a:outerShdw>
          </a:effectLst>
        </p:spPr>
      </p:pic>
      <p:pic>
        <p:nvPicPr>
          <p:cNvPr id="15" name="Image 14">
            <a:extLst>
              <a:ext uri="{FF2B5EF4-FFF2-40B4-BE49-F238E27FC236}">
                <a16:creationId xmlns:a16="http://schemas.microsoft.com/office/drawing/2014/main" id="{72644277-5456-6A99-2151-B804474A15A1}"/>
              </a:ext>
            </a:extLst>
          </p:cNvPr>
          <p:cNvPicPr>
            <a:picLocks noChangeAspect="1"/>
          </p:cNvPicPr>
          <p:nvPr/>
        </p:nvPicPr>
        <p:blipFill>
          <a:blip r:embed="rId6"/>
          <a:stretch>
            <a:fillRect/>
          </a:stretch>
        </p:blipFill>
        <p:spPr>
          <a:xfrm>
            <a:off x="8055292" y="2127790"/>
            <a:ext cx="3473629" cy="19114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6483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9CA86-AE3B-864E-BFAB-8E8AF5179CAD}"/>
            </a:ext>
          </a:extLst>
        </p:cNvPr>
        <p:cNvGrpSpPr/>
        <p:nvPr/>
      </p:nvGrpSpPr>
      <p:grpSpPr>
        <a:xfrm>
          <a:off x="0" y="0"/>
          <a:ext cx="0" cy="0"/>
          <a:chOff x="0" y="0"/>
          <a:chExt cx="0" cy="0"/>
        </a:xfrm>
      </p:grpSpPr>
      <p:sp>
        <p:nvSpPr>
          <p:cNvPr id="8" name="ZoneTexte 7">
            <a:extLst>
              <a:ext uri="{FF2B5EF4-FFF2-40B4-BE49-F238E27FC236}">
                <a16:creationId xmlns:a16="http://schemas.microsoft.com/office/drawing/2014/main" id="{B96EBA91-ABB9-3892-8E68-443EA616C0A6}"/>
              </a:ext>
            </a:extLst>
          </p:cNvPr>
          <p:cNvSpPr txBox="1"/>
          <p:nvPr/>
        </p:nvSpPr>
        <p:spPr>
          <a:xfrm>
            <a:off x="352747" y="889843"/>
            <a:ext cx="11486507" cy="1384995"/>
          </a:xfrm>
          <a:prstGeom prst="rect">
            <a:avLst/>
          </a:prstGeom>
          <a:noFill/>
        </p:spPr>
        <p:txBody>
          <a:bodyPr wrap="square" rtlCol="0">
            <a:spAutoFit/>
          </a:bodyPr>
          <a:lstStyle/>
          <a:p>
            <a:pPr marL="285750" lvl="0" indent="-285750" eaLnBrk="0" fontAlgn="base" hangingPunct="0">
              <a:spcBef>
                <a:spcPct val="0"/>
              </a:spcBef>
              <a:spcAft>
                <a:spcPct val="0"/>
              </a:spcAft>
              <a:buFont typeface="Arial" panose="020B0604020202020204" pitchFamily="34" charset="0"/>
              <a:buChar char="•"/>
            </a:pP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lang="fr-FR" altLang="fr-FR" sz="1600" dirty="0">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kumimoji="0" lang="fr-FR" altLang="fr-FR" sz="3600" b="0" i="0" u="none" strike="noStrike" cap="none" normalizeH="0" baseline="0" dirty="0">
              <a:ln>
                <a:noFill/>
              </a:ln>
              <a:solidFill>
                <a:schemeClr val="tx1"/>
              </a:solidFill>
              <a:effectLst/>
              <a:latin typeface="Arial" panose="020B0604020202020204" pitchFamily="34" charset="0"/>
            </a:endParaRPr>
          </a:p>
        </p:txBody>
      </p:sp>
      <p:pic>
        <p:nvPicPr>
          <p:cNvPr id="10" name="Image 9">
            <a:extLst>
              <a:ext uri="{FF2B5EF4-FFF2-40B4-BE49-F238E27FC236}">
                <a16:creationId xmlns:a16="http://schemas.microsoft.com/office/drawing/2014/main" id="{E7A8B510-7120-4383-9723-2BAE2E9CFD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41506" y="37206"/>
            <a:ext cx="832367" cy="468675"/>
          </a:xfrm>
          <a:prstGeom prst="rect">
            <a:avLst/>
          </a:prstGeom>
        </p:spPr>
      </p:pic>
      <p:pic>
        <p:nvPicPr>
          <p:cNvPr id="12" name="Image 11">
            <a:extLst>
              <a:ext uri="{FF2B5EF4-FFF2-40B4-BE49-F238E27FC236}">
                <a16:creationId xmlns:a16="http://schemas.microsoft.com/office/drawing/2014/main" id="{9003D5F1-4506-B474-61AC-055A3713A2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663" y="102912"/>
            <a:ext cx="2484125" cy="487681"/>
          </a:xfrm>
          <a:prstGeom prst="rect">
            <a:avLst/>
          </a:prstGeom>
        </p:spPr>
      </p:pic>
      <p:graphicFrame>
        <p:nvGraphicFramePr>
          <p:cNvPr id="2" name="Tableau 1">
            <a:extLst>
              <a:ext uri="{FF2B5EF4-FFF2-40B4-BE49-F238E27FC236}">
                <a16:creationId xmlns:a16="http://schemas.microsoft.com/office/drawing/2014/main" id="{B852E61B-975A-393C-008A-E5B177953829}"/>
              </a:ext>
            </a:extLst>
          </p:cNvPr>
          <p:cNvGraphicFramePr>
            <a:graphicFrameLocks noGrp="1"/>
          </p:cNvGraphicFramePr>
          <p:nvPr>
            <p:extLst>
              <p:ext uri="{D42A27DB-BD31-4B8C-83A1-F6EECF244321}">
                <p14:modId xmlns:p14="http://schemas.microsoft.com/office/powerpoint/2010/main" val="2057967753"/>
              </p:ext>
            </p:extLst>
          </p:nvPr>
        </p:nvGraphicFramePr>
        <p:xfrm>
          <a:off x="409311" y="744040"/>
          <a:ext cx="2628853" cy="665480"/>
        </p:xfrm>
        <a:graphic>
          <a:graphicData uri="http://schemas.openxmlformats.org/drawingml/2006/table">
            <a:tbl>
              <a:tblPr>
                <a:tableStyleId>{5C22544A-7EE6-4342-B048-85BDC9FD1C3A}</a:tableStyleId>
              </a:tblPr>
              <a:tblGrid>
                <a:gridCol w="485421">
                  <a:extLst>
                    <a:ext uri="{9D8B030D-6E8A-4147-A177-3AD203B41FA5}">
                      <a16:colId xmlns:a16="http://schemas.microsoft.com/office/drawing/2014/main" val="4024030232"/>
                    </a:ext>
                  </a:extLst>
                </a:gridCol>
                <a:gridCol w="2143432">
                  <a:extLst>
                    <a:ext uri="{9D8B030D-6E8A-4147-A177-3AD203B41FA5}">
                      <a16:colId xmlns:a16="http://schemas.microsoft.com/office/drawing/2014/main" val="2055332263"/>
                    </a:ext>
                  </a:extLst>
                </a:gridCol>
              </a:tblGrid>
              <a:tr h="0">
                <a:tc>
                  <a:txBody>
                    <a:bodyPr/>
                    <a:lstStyle/>
                    <a:p>
                      <a:pPr algn="ctr">
                        <a:buNone/>
                      </a:pPr>
                      <a:r>
                        <a:rPr lang="fr-FR" sz="3200" b="1" dirty="0">
                          <a:solidFill>
                            <a:schemeClr val="bg1"/>
                          </a:solidFill>
                          <a:effectLst/>
                        </a:rPr>
                        <a:t>7</a:t>
                      </a:r>
                      <a:endParaRPr lang="fr-FR" sz="1600" b="1" dirty="0">
                        <a:solidFill>
                          <a:schemeClr val="bg1"/>
                        </a:solidFill>
                        <a:effectLst/>
                        <a:latin typeface="Arial" panose="020B0604020202020204" pitchFamily="34" charset="0"/>
                        <a:ea typeface="Arial" panose="020B0604020202020204" pitchFamily="34" charset="0"/>
                      </a:endParaRPr>
                    </a:p>
                  </a:txBody>
                  <a:tcPr marL="0" marR="0" marT="88900" marB="88900" anchor="ctr">
                    <a:solidFill>
                      <a:srgbClr val="000190"/>
                    </a:solidFill>
                  </a:tcPr>
                </a:tc>
                <a:tc>
                  <a:txBody>
                    <a:bodyPr/>
                    <a:lstStyle/>
                    <a:p>
                      <a:pPr>
                        <a:buNone/>
                      </a:pPr>
                      <a:r>
                        <a:rPr lang="fr-FR" sz="1200" b="1" dirty="0">
                          <a:solidFill>
                            <a:schemeClr val="bg1"/>
                          </a:solidFill>
                          <a:effectLst/>
                        </a:rPr>
                        <a:t>ÉTAPE 7 SUR 8</a:t>
                      </a:r>
                      <a:endParaRPr lang="fr-FR" sz="1600" b="1" dirty="0">
                        <a:solidFill>
                          <a:schemeClr val="bg1"/>
                        </a:solidFill>
                        <a:effectLst/>
                        <a:latin typeface="Arial" panose="020B0604020202020204" pitchFamily="34" charset="0"/>
                        <a:ea typeface="Arial" panose="020B0604020202020204" pitchFamily="34" charset="0"/>
                      </a:endParaRPr>
                    </a:p>
                  </a:txBody>
                  <a:tcPr marL="152400" marR="0" marT="0" marB="0" anchor="ctr">
                    <a:solidFill>
                      <a:srgbClr val="000190"/>
                    </a:solidFill>
                  </a:tcPr>
                </a:tc>
                <a:extLst>
                  <a:ext uri="{0D108BD9-81ED-4DB2-BD59-A6C34878D82A}">
                    <a16:rowId xmlns:a16="http://schemas.microsoft.com/office/drawing/2014/main" val="1610110595"/>
                  </a:ext>
                </a:extLst>
              </a:tr>
            </a:tbl>
          </a:graphicData>
        </a:graphic>
      </p:graphicFrame>
      <p:sp>
        <p:nvSpPr>
          <p:cNvPr id="14" name="Rectangle 1">
            <a:extLst>
              <a:ext uri="{FF2B5EF4-FFF2-40B4-BE49-F238E27FC236}">
                <a16:creationId xmlns:a16="http://schemas.microsoft.com/office/drawing/2014/main" id="{68DB9F5A-88FA-1B74-B5D0-0BBDC16DE2C5}"/>
              </a:ext>
            </a:extLst>
          </p:cNvPr>
          <p:cNvSpPr>
            <a:spLocks noChangeArrowheads="1"/>
          </p:cNvSpPr>
          <p:nvPr/>
        </p:nvSpPr>
        <p:spPr bwMode="auto">
          <a:xfrm>
            <a:off x="409311" y="1412572"/>
            <a:ext cx="1180221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fr-FR" altLang="fr-FR" sz="1600" b="1" dirty="0">
                <a:solidFill>
                  <a:srgbClr val="1A1A1A"/>
                </a:solidFill>
                <a:latin typeface="Arial" panose="020B0604020202020204" pitchFamily="34" charset="0"/>
                <a:ea typeface="Arial" panose="020B0604020202020204" pitchFamily="34" charset="0"/>
              </a:rPr>
              <a:t>Validez votre vote en saisissant le code reçu par SMS </a:t>
            </a:r>
          </a:p>
          <a:p>
            <a:pPr eaLnBrk="0" fontAlgn="base" hangingPunct="0">
              <a:spcBef>
                <a:spcPct val="0"/>
              </a:spcBef>
              <a:spcAft>
                <a:spcPct val="0"/>
              </a:spcAft>
            </a:pPr>
            <a:r>
              <a:rPr lang="fr-FR" sz="1200" dirty="0">
                <a:solidFill>
                  <a:srgbClr val="262626"/>
                </a:solidFill>
                <a:effectLst/>
                <a:latin typeface="Arial" panose="020B0604020202020204" pitchFamily="34" charset="0"/>
                <a:ea typeface="Arial" panose="020B0604020202020204" pitchFamily="34" charset="0"/>
              </a:rPr>
              <a:t>Cliquez sur le bouton « recevoir mon code de validation pour confirmer mon vote » puis saisissez le code reçu par SMS ou message vocal pour valider définitivement votre vote.</a:t>
            </a:r>
            <a:endParaRPr kumimoji="0" lang="fr-FR" altLang="fr-FR" sz="1200" b="0" i="0" u="none" strike="noStrike" cap="none" normalizeH="0" baseline="0" dirty="0">
              <a:ln>
                <a:noFill/>
              </a:ln>
              <a:solidFill>
                <a:schemeClr val="tx1"/>
              </a:solidFill>
              <a:effectLst/>
              <a:latin typeface="Arial" panose="020B0604020202020204" pitchFamily="34" charset="0"/>
            </a:endParaRPr>
          </a:p>
        </p:txBody>
      </p:sp>
      <p:pic>
        <p:nvPicPr>
          <p:cNvPr id="5" name="Image 4">
            <a:extLst>
              <a:ext uri="{FF2B5EF4-FFF2-40B4-BE49-F238E27FC236}">
                <a16:creationId xmlns:a16="http://schemas.microsoft.com/office/drawing/2014/main" id="{009923D9-B31A-13AC-C233-755CE170E543}"/>
              </a:ext>
            </a:extLst>
          </p:cNvPr>
          <p:cNvPicPr>
            <a:picLocks noChangeAspect="1"/>
          </p:cNvPicPr>
          <p:nvPr/>
        </p:nvPicPr>
        <p:blipFill>
          <a:blip r:embed="rId4"/>
          <a:stretch>
            <a:fillRect/>
          </a:stretch>
        </p:blipFill>
        <p:spPr>
          <a:xfrm>
            <a:off x="488130" y="2596307"/>
            <a:ext cx="5473700" cy="3371850"/>
          </a:xfrm>
          <a:prstGeom prst="rect">
            <a:avLst/>
          </a:prstGeom>
          <a:ln>
            <a:noFill/>
          </a:ln>
          <a:effectLst>
            <a:outerShdw blurRad="292100" dist="139700" dir="2700000" algn="tl" rotWithShape="0">
              <a:srgbClr val="333333">
                <a:alpha val="65000"/>
              </a:srgbClr>
            </a:outerShdw>
          </a:effectLst>
        </p:spPr>
      </p:pic>
      <p:sp>
        <p:nvSpPr>
          <p:cNvPr id="17" name="Rectangle 16">
            <a:extLst>
              <a:ext uri="{FF2B5EF4-FFF2-40B4-BE49-F238E27FC236}">
                <a16:creationId xmlns:a16="http://schemas.microsoft.com/office/drawing/2014/main" id="{10C6CC79-532E-978B-80D6-7F17B42A9977}"/>
              </a:ext>
            </a:extLst>
          </p:cNvPr>
          <p:cNvSpPr/>
          <p:nvPr/>
        </p:nvSpPr>
        <p:spPr>
          <a:xfrm rot="16200000">
            <a:off x="2746965" y="3002376"/>
            <a:ext cx="540774" cy="2814327"/>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7" name="Image 6">
            <a:extLst>
              <a:ext uri="{FF2B5EF4-FFF2-40B4-BE49-F238E27FC236}">
                <a16:creationId xmlns:a16="http://schemas.microsoft.com/office/drawing/2014/main" id="{1F3C2147-0503-A21F-778D-FC56F7971E9A}"/>
              </a:ext>
            </a:extLst>
          </p:cNvPr>
          <p:cNvPicPr>
            <a:picLocks noChangeAspect="1"/>
          </p:cNvPicPr>
          <p:nvPr/>
        </p:nvPicPr>
        <p:blipFill>
          <a:blip r:embed="rId5"/>
          <a:stretch>
            <a:fillRect/>
          </a:stretch>
        </p:blipFill>
        <p:spPr>
          <a:xfrm>
            <a:off x="6166035" y="2794857"/>
            <a:ext cx="5537835" cy="2688590"/>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C809C745-E1C1-E62A-EA2C-F70752F740AF}"/>
              </a:ext>
            </a:extLst>
          </p:cNvPr>
          <p:cNvSpPr/>
          <p:nvPr/>
        </p:nvSpPr>
        <p:spPr>
          <a:xfrm rot="16200000">
            <a:off x="8501039" y="3083747"/>
            <a:ext cx="683854" cy="2814327"/>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Ellipse 12">
            <a:extLst>
              <a:ext uri="{FF2B5EF4-FFF2-40B4-BE49-F238E27FC236}">
                <a16:creationId xmlns:a16="http://schemas.microsoft.com/office/drawing/2014/main" id="{6CF82036-EE07-C7A4-1FC2-1B29955844D0}"/>
              </a:ext>
            </a:extLst>
          </p:cNvPr>
          <p:cNvSpPr/>
          <p:nvPr/>
        </p:nvSpPr>
        <p:spPr>
          <a:xfrm>
            <a:off x="6885888" y="4282232"/>
            <a:ext cx="396000" cy="396000"/>
          </a:xfrm>
          <a:prstGeom prst="ellips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bg1"/>
                </a:solidFill>
              </a:rPr>
              <a:t>1</a:t>
            </a:r>
          </a:p>
        </p:txBody>
      </p:sp>
      <p:sp>
        <p:nvSpPr>
          <p:cNvPr id="16" name="Rectangle 15">
            <a:extLst>
              <a:ext uri="{FF2B5EF4-FFF2-40B4-BE49-F238E27FC236}">
                <a16:creationId xmlns:a16="http://schemas.microsoft.com/office/drawing/2014/main" id="{364C8CD6-C6E1-82EE-2CA9-A168FF89184F}"/>
              </a:ext>
            </a:extLst>
          </p:cNvPr>
          <p:cNvSpPr/>
          <p:nvPr/>
        </p:nvSpPr>
        <p:spPr>
          <a:xfrm rot="16200000">
            <a:off x="8689144" y="4303955"/>
            <a:ext cx="398435" cy="1710813"/>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Ellipse 17">
            <a:extLst>
              <a:ext uri="{FF2B5EF4-FFF2-40B4-BE49-F238E27FC236}">
                <a16:creationId xmlns:a16="http://schemas.microsoft.com/office/drawing/2014/main" id="{6B2A92D6-838A-EF2B-E690-C850E26F7A08}"/>
              </a:ext>
            </a:extLst>
          </p:cNvPr>
          <p:cNvSpPr/>
          <p:nvPr/>
        </p:nvSpPr>
        <p:spPr>
          <a:xfrm>
            <a:off x="7534853" y="4962580"/>
            <a:ext cx="396000" cy="396000"/>
          </a:xfrm>
          <a:prstGeom prst="ellips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bg1"/>
                </a:solidFill>
              </a:rPr>
              <a:t>2</a:t>
            </a:r>
          </a:p>
        </p:txBody>
      </p:sp>
    </p:spTree>
    <p:extLst>
      <p:ext uri="{BB962C8B-B14F-4D97-AF65-F5344CB8AC3E}">
        <p14:creationId xmlns:p14="http://schemas.microsoft.com/office/powerpoint/2010/main" val="1752556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420A9-2E1B-7FBF-2B74-6F0F416F6823}"/>
            </a:ext>
          </a:extLst>
        </p:cNvPr>
        <p:cNvGrpSpPr/>
        <p:nvPr/>
      </p:nvGrpSpPr>
      <p:grpSpPr>
        <a:xfrm>
          <a:off x="0" y="0"/>
          <a:ext cx="0" cy="0"/>
          <a:chOff x="0" y="0"/>
          <a:chExt cx="0" cy="0"/>
        </a:xfrm>
      </p:grpSpPr>
      <p:sp>
        <p:nvSpPr>
          <p:cNvPr id="8" name="ZoneTexte 7">
            <a:extLst>
              <a:ext uri="{FF2B5EF4-FFF2-40B4-BE49-F238E27FC236}">
                <a16:creationId xmlns:a16="http://schemas.microsoft.com/office/drawing/2014/main" id="{C327FB28-C0FC-5F06-EB2D-E4B532BA63F6}"/>
              </a:ext>
            </a:extLst>
          </p:cNvPr>
          <p:cNvSpPr txBox="1"/>
          <p:nvPr/>
        </p:nvSpPr>
        <p:spPr>
          <a:xfrm>
            <a:off x="352747" y="889843"/>
            <a:ext cx="11486507" cy="1384995"/>
          </a:xfrm>
          <a:prstGeom prst="rect">
            <a:avLst/>
          </a:prstGeom>
          <a:noFill/>
        </p:spPr>
        <p:txBody>
          <a:bodyPr wrap="square" rtlCol="0">
            <a:spAutoFit/>
          </a:bodyPr>
          <a:lstStyle/>
          <a:p>
            <a:pPr marL="285750" lvl="0" indent="-285750" eaLnBrk="0" fontAlgn="base" hangingPunct="0">
              <a:spcBef>
                <a:spcPct val="0"/>
              </a:spcBef>
              <a:spcAft>
                <a:spcPct val="0"/>
              </a:spcAft>
              <a:buFont typeface="Arial" panose="020B0604020202020204" pitchFamily="34" charset="0"/>
              <a:buChar char="•"/>
            </a:pP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lang="fr-FR" altLang="fr-FR" sz="1600" dirty="0">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kumimoji="0" lang="fr-FR" altLang="fr-FR" sz="3600" b="0" i="0" u="none" strike="noStrike" cap="none" normalizeH="0" baseline="0" dirty="0">
              <a:ln>
                <a:noFill/>
              </a:ln>
              <a:solidFill>
                <a:schemeClr val="tx1"/>
              </a:solidFill>
              <a:effectLst/>
              <a:latin typeface="Arial" panose="020B0604020202020204" pitchFamily="34" charset="0"/>
            </a:endParaRPr>
          </a:p>
        </p:txBody>
      </p:sp>
      <p:pic>
        <p:nvPicPr>
          <p:cNvPr id="10" name="Image 9">
            <a:extLst>
              <a:ext uri="{FF2B5EF4-FFF2-40B4-BE49-F238E27FC236}">
                <a16:creationId xmlns:a16="http://schemas.microsoft.com/office/drawing/2014/main" id="{87373FA6-6C10-6AD2-F937-221EACD996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41506" y="37206"/>
            <a:ext cx="832367" cy="468675"/>
          </a:xfrm>
          <a:prstGeom prst="rect">
            <a:avLst/>
          </a:prstGeom>
        </p:spPr>
      </p:pic>
      <p:pic>
        <p:nvPicPr>
          <p:cNvPr id="12" name="Image 11">
            <a:extLst>
              <a:ext uri="{FF2B5EF4-FFF2-40B4-BE49-F238E27FC236}">
                <a16:creationId xmlns:a16="http://schemas.microsoft.com/office/drawing/2014/main" id="{282D0B10-259F-5874-F4BA-4C136C9993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663" y="102912"/>
            <a:ext cx="2484125" cy="487681"/>
          </a:xfrm>
          <a:prstGeom prst="rect">
            <a:avLst/>
          </a:prstGeom>
        </p:spPr>
      </p:pic>
      <p:graphicFrame>
        <p:nvGraphicFramePr>
          <p:cNvPr id="2" name="Tableau 1">
            <a:extLst>
              <a:ext uri="{FF2B5EF4-FFF2-40B4-BE49-F238E27FC236}">
                <a16:creationId xmlns:a16="http://schemas.microsoft.com/office/drawing/2014/main" id="{524CD5C2-4BDA-DAD1-BB01-97CCBFF6CC64}"/>
              </a:ext>
            </a:extLst>
          </p:cNvPr>
          <p:cNvGraphicFramePr>
            <a:graphicFrameLocks noGrp="1"/>
          </p:cNvGraphicFramePr>
          <p:nvPr>
            <p:extLst>
              <p:ext uri="{D42A27DB-BD31-4B8C-83A1-F6EECF244321}">
                <p14:modId xmlns:p14="http://schemas.microsoft.com/office/powerpoint/2010/main" val="4226968450"/>
              </p:ext>
            </p:extLst>
          </p:nvPr>
        </p:nvGraphicFramePr>
        <p:xfrm>
          <a:off x="409311" y="744040"/>
          <a:ext cx="2628853" cy="665480"/>
        </p:xfrm>
        <a:graphic>
          <a:graphicData uri="http://schemas.openxmlformats.org/drawingml/2006/table">
            <a:tbl>
              <a:tblPr>
                <a:tableStyleId>{5C22544A-7EE6-4342-B048-85BDC9FD1C3A}</a:tableStyleId>
              </a:tblPr>
              <a:tblGrid>
                <a:gridCol w="485421">
                  <a:extLst>
                    <a:ext uri="{9D8B030D-6E8A-4147-A177-3AD203B41FA5}">
                      <a16:colId xmlns:a16="http://schemas.microsoft.com/office/drawing/2014/main" val="4024030232"/>
                    </a:ext>
                  </a:extLst>
                </a:gridCol>
                <a:gridCol w="2143432">
                  <a:extLst>
                    <a:ext uri="{9D8B030D-6E8A-4147-A177-3AD203B41FA5}">
                      <a16:colId xmlns:a16="http://schemas.microsoft.com/office/drawing/2014/main" val="2055332263"/>
                    </a:ext>
                  </a:extLst>
                </a:gridCol>
              </a:tblGrid>
              <a:tr h="0">
                <a:tc>
                  <a:txBody>
                    <a:bodyPr/>
                    <a:lstStyle/>
                    <a:p>
                      <a:pPr algn="ctr">
                        <a:buNone/>
                      </a:pPr>
                      <a:r>
                        <a:rPr lang="fr-FR" sz="3200" b="1" dirty="0">
                          <a:solidFill>
                            <a:schemeClr val="bg1"/>
                          </a:solidFill>
                          <a:effectLst/>
                        </a:rPr>
                        <a:t>8</a:t>
                      </a:r>
                      <a:endParaRPr lang="fr-FR" sz="1600" b="1" dirty="0">
                        <a:solidFill>
                          <a:schemeClr val="bg1"/>
                        </a:solidFill>
                        <a:effectLst/>
                        <a:latin typeface="Arial" panose="020B0604020202020204" pitchFamily="34" charset="0"/>
                        <a:ea typeface="Arial" panose="020B0604020202020204" pitchFamily="34" charset="0"/>
                      </a:endParaRPr>
                    </a:p>
                  </a:txBody>
                  <a:tcPr marL="0" marR="0" marT="88900" marB="88900" anchor="ctr">
                    <a:solidFill>
                      <a:srgbClr val="000190"/>
                    </a:solidFill>
                  </a:tcPr>
                </a:tc>
                <a:tc>
                  <a:txBody>
                    <a:bodyPr/>
                    <a:lstStyle/>
                    <a:p>
                      <a:pPr>
                        <a:buNone/>
                      </a:pPr>
                      <a:r>
                        <a:rPr lang="fr-FR" sz="1200" b="1" dirty="0">
                          <a:solidFill>
                            <a:schemeClr val="bg1"/>
                          </a:solidFill>
                          <a:effectLst/>
                        </a:rPr>
                        <a:t>ÉTAPE 8 SUR 8</a:t>
                      </a:r>
                      <a:endParaRPr lang="fr-FR" sz="1600" b="1" dirty="0">
                        <a:solidFill>
                          <a:schemeClr val="bg1"/>
                        </a:solidFill>
                        <a:effectLst/>
                        <a:latin typeface="Arial" panose="020B0604020202020204" pitchFamily="34" charset="0"/>
                        <a:ea typeface="Arial" panose="020B0604020202020204" pitchFamily="34" charset="0"/>
                      </a:endParaRPr>
                    </a:p>
                  </a:txBody>
                  <a:tcPr marL="152400" marR="0" marT="0" marB="0" anchor="ctr">
                    <a:solidFill>
                      <a:srgbClr val="000190"/>
                    </a:solidFill>
                  </a:tcPr>
                </a:tc>
                <a:extLst>
                  <a:ext uri="{0D108BD9-81ED-4DB2-BD59-A6C34878D82A}">
                    <a16:rowId xmlns:a16="http://schemas.microsoft.com/office/drawing/2014/main" val="1610110595"/>
                  </a:ext>
                </a:extLst>
              </a:tr>
            </a:tbl>
          </a:graphicData>
        </a:graphic>
      </p:graphicFrame>
      <p:sp>
        <p:nvSpPr>
          <p:cNvPr id="14" name="Rectangle 1">
            <a:extLst>
              <a:ext uri="{FF2B5EF4-FFF2-40B4-BE49-F238E27FC236}">
                <a16:creationId xmlns:a16="http://schemas.microsoft.com/office/drawing/2014/main" id="{7EFD55A7-7B09-762D-62DA-753399DAFE54}"/>
              </a:ext>
            </a:extLst>
          </p:cNvPr>
          <p:cNvSpPr>
            <a:spLocks noChangeArrowheads="1"/>
          </p:cNvSpPr>
          <p:nvPr/>
        </p:nvSpPr>
        <p:spPr bwMode="auto">
          <a:xfrm>
            <a:off x="409311" y="1412572"/>
            <a:ext cx="1180221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fr-FR" altLang="fr-FR" sz="1600" b="1" dirty="0">
                <a:solidFill>
                  <a:srgbClr val="1A1A1A"/>
                </a:solidFill>
                <a:latin typeface="Arial" panose="020B0604020202020204" pitchFamily="34" charset="0"/>
                <a:ea typeface="Arial" panose="020B0604020202020204" pitchFamily="34" charset="0"/>
              </a:rPr>
              <a:t>Votre vote est pris en compte</a:t>
            </a:r>
          </a:p>
          <a:p>
            <a:pPr eaLnBrk="0" fontAlgn="base" hangingPunct="0">
              <a:spcBef>
                <a:spcPct val="0"/>
              </a:spcBef>
              <a:spcAft>
                <a:spcPct val="0"/>
              </a:spcAft>
            </a:pPr>
            <a:r>
              <a:rPr lang="fr-FR" sz="1200" dirty="0">
                <a:solidFill>
                  <a:srgbClr val="262626"/>
                </a:solidFill>
                <a:effectLst/>
                <a:latin typeface="Arial" panose="020B0604020202020204" pitchFamily="34" charset="0"/>
                <a:ea typeface="Arial" panose="020B0604020202020204" pitchFamily="34" charset="0"/>
              </a:rPr>
              <a:t>Un accusé de réception vous est envoyé par mail. Votre bulletin est déposé de façon chiffrée et anonyme dans l'urne électronique.</a:t>
            </a:r>
            <a:endParaRPr lang="fr-FR" sz="1050" dirty="0">
              <a:effectLst/>
              <a:latin typeface="Arial" panose="020B0604020202020204" pitchFamily="34" charset="0"/>
              <a:ea typeface="Arial" panose="020B0604020202020204" pitchFamily="34" charset="0"/>
            </a:endParaRPr>
          </a:p>
          <a:p>
            <a:pPr eaLnBrk="0" fontAlgn="base" hangingPunct="0">
              <a:spcBef>
                <a:spcPct val="0"/>
              </a:spcBef>
              <a:spcAft>
                <a:spcPct val="0"/>
              </a:spcAft>
            </a:pPr>
            <a:endParaRPr kumimoji="0" lang="fr-FR" altLang="fr-FR" sz="1200" b="0" i="0" u="none" strike="noStrike" cap="none" normalizeH="0" baseline="0" dirty="0">
              <a:ln>
                <a:noFill/>
              </a:ln>
              <a:solidFill>
                <a:schemeClr val="tx1"/>
              </a:solidFill>
              <a:effectLst/>
              <a:latin typeface="Arial" panose="020B0604020202020204" pitchFamily="34" charset="0"/>
            </a:endParaRPr>
          </a:p>
        </p:txBody>
      </p:sp>
      <p:pic>
        <p:nvPicPr>
          <p:cNvPr id="6" name="Image 5">
            <a:extLst>
              <a:ext uri="{FF2B5EF4-FFF2-40B4-BE49-F238E27FC236}">
                <a16:creationId xmlns:a16="http://schemas.microsoft.com/office/drawing/2014/main" id="{B63B1221-5A69-AE44-4482-9CE0753A8DFE}"/>
              </a:ext>
            </a:extLst>
          </p:cNvPr>
          <p:cNvPicPr>
            <a:picLocks noChangeAspect="1"/>
          </p:cNvPicPr>
          <p:nvPr/>
        </p:nvPicPr>
        <p:blipFill rotWithShape="1">
          <a:blip r:embed="rId4"/>
          <a:srcRect t="10074"/>
          <a:stretch>
            <a:fillRect/>
          </a:stretch>
        </p:blipFill>
        <p:spPr bwMode="auto">
          <a:xfrm>
            <a:off x="3256813" y="2068839"/>
            <a:ext cx="5265420" cy="4161790"/>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17" name="Rectangle 16">
            <a:extLst>
              <a:ext uri="{FF2B5EF4-FFF2-40B4-BE49-F238E27FC236}">
                <a16:creationId xmlns:a16="http://schemas.microsoft.com/office/drawing/2014/main" id="{12EBD7BB-DF91-09EB-2DEB-E92808740264}"/>
              </a:ext>
            </a:extLst>
          </p:cNvPr>
          <p:cNvSpPr/>
          <p:nvPr/>
        </p:nvSpPr>
        <p:spPr>
          <a:xfrm rot="16200000">
            <a:off x="5619136" y="3717529"/>
            <a:ext cx="540774" cy="2814327"/>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Bulle narrative : ronde 8">
            <a:extLst>
              <a:ext uri="{FF2B5EF4-FFF2-40B4-BE49-F238E27FC236}">
                <a16:creationId xmlns:a16="http://schemas.microsoft.com/office/drawing/2014/main" id="{6B5F75C9-8B90-509B-338C-90CDF830A35A}"/>
              </a:ext>
            </a:extLst>
          </p:cNvPr>
          <p:cNvSpPr/>
          <p:nvPr/>
        </p:nvSpPr>
        <p:spPr>
          <a:xfrm>
            <a:off x="8839200" y="3146323"/>
            <a:ext cx="3234673" cy="1707982"/>
          </a:xfrm>
          <a:prstGeom prst="wedgeEllipseCallout">
            <a:avLst/>
          </a:prstGeom>
          <a:solidFill>
            <a:schemeClr val="accent1">
              <a:lumMod val="60000"/>
              <a:lumOff val="4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t>N’oubliez pas de retourner à votre espace électeur pour vous assurez que vous avez voté à tous les scrutins auxquels vous êtes affectés !</a:t>
            </a:r>
          </a:p>
        </p:txBody>
      </p:sp>
    </p:spTree>
    <p:extLst>
      <p:ext uri="{BB962C8B-B14F-4D97-AF65-F5344CB8AC3E}">
        <p14:creationId xmlns:p14="http://schemas.microsoft.com/office/powerpoint/2010/main" val="184913895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C668E064A4A6443AC33612F5A9A8FA3" ma:contentTypeVersion="10" ma:contentTypeDescription="Create a new document." ma:contentTypeScope="" ma:versionID="e5b6e210f1812b311fe6b6c2efc1be66">
  <xsd:schema xmlns:xsd="http://www.w3.org/2001/XMLSchema" xmlns:xs="http://www.w3.org/2001/XMLSchema" xmlns:p="http://schemas.microsoft.com/office/2006/metadata/properties" xmlns:ns2="05f492d2-bc7d-49e1-9306-3452d6d5672b" xmlns:ns3="4d0c31f6-a1b9-4905-9562-5adaad455822" targetNamespace="http://schemas.microsoft.com/office/2006/metadata/properties" ma:root="true" ma:fieldsID="b8f3be56f78337b179c467fee7aefc9a" ns2:_="" ns3:_="">
    <xsd:import namespace="05f492d2-bc7d-49e1-9306-3452d6d5672b"/>
    <xsd:import namespace="4d0c31f6-a1b9-4905-9562-5adaad45582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f492d2-bc7d-49e1-9306-3452d6d567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3623ea3-be23-4189-a25b-bcadb097ef1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d0c31f6-a1b9-4905-9562-5adaad45582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d1d80eb-bbc1-490d-875c-86b1e956340e}" ma:internalName="TaxCatchAll" ma:showField="CatchAllData" ma:web="4d0c31f6-a1b9-4905-9562-5adaad4558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4d0c31f6-a1b9-4905-9562-5adaad455822" xsi:nil="true"/>
    <lcf76f155ced4ddcb4097134ff3c332f xmlns="05f492d2-bc7d-49e1-9306-3452d6d5672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9B3FE1F-F855-41DF-B751-3B8C87C13C08}">
  <ds:schemaRefs>
    <ds:schemaRef ds:uri="http://schemas.microsoft.com/sharepoint/v3/contenttype/forms"/>
  </ds:schemaRefs>
</ds:datastoreItem>
</file>

<file path=customXml/itemProps2.xml><?xml version="1.0" encoding="utf-8"?>
<ds:datastoreItem xmlns:ds="http://schemas.openxmlformats.org/officeDocument/2006/customXml" ds:itemID="{10613FE8-5ACD-4332-AA93-0B50928DF9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f492d2-bc7d-49e1-9306-3452d6d5672b"/>
    <ds:schemaRef ds:uri="4d0c31f6-a1b9-4905-9562-5adaad4558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D69A36B-F318-47A6-979A-42D74C50CD8C}">
  <ds:schemaRefs>
    <ds:schemaRef ds:uri="http://purl.org/dc/dcmitype/"/>
    <ds:schemaRef ds:uri="http://purl.org/dc/terms/"/>
    <ds:schemaRef ds:uri="http://www.w3.org/XML/1998/namespace"/>
    <ds:schemaRef ds:uri="4d0c31f6-a1b9-4905-9562-5adaad455822"/>
    <ds:schemaRef ds:uri="http://schemas.microsoft.com/office/2006/documentManagement/types"/>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05f492d2-bc7d-49e1-9306-3452d6d5672b"/>
  </ds:schemaRefs>
</ds:datastoreItem>
</file>

<file path=docMetadata/LabelInfo.xml><?xml version="1.0" encoding="utf-8"?>
<clbl:labelList xmlns:clbl="http://schemas.microsoft.com/office/2020/mipLabelMetadata">
  <clbl:label id="{e760c494-6550-44b4-8258-77c175d778b7}" enabled="1" method="Privileged" siteId="{76a2ae5a-9f00-4f6b-95ed-5d33d77c4d61}" removed="0"/>
</clbl:labelList>
</file>

<file path=docProps/app.xml><?xml version="1.0" encoding="utf-8"?>
<Properties xmlns="http://schemas.openxmlformats.org/officeDocument/2006/extended-properties" xmlns:vt="http://schemas.openxmlformats.org/officeDocument/2006/docPropsVTypes">
  <TotalTime>46</TotalTime>
  <Words>498</Words>
  <Application>Microsoft Office PowerPoint</Application>
  <PresentationFormat>Grand écran</PresentationFormat>
  <Paragraphs>79</Paragraphs>
  <Slides>9</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9</vt:i4>
      </vt:variant>
    </vt:vector>
  </HeadingPairs>
  <TitlesOfParts>
    <vt:vector size="13" baseType="lpstr">
      <vt:lpstr>Aptos</vt:lpstr>
      <vt:lpstr>Aptos Display</vt:lpstr>
      <vt:lpstr>Arial</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Capgemini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THOMAS, Jeanne</dc:creator>
  <cp:lastModifiedBy>THOMAS, Jeanne</cp:lastModifiedBy>
  <cp:revision>1</cp:revision>
  <dcterms:created xsi:type="dcterms:W3CDTF">2026-07-02T15:45:40Z</dcterms:created>
  <dcterms:modified xsi:type="dcterms:W3CDTF">2026-07-02T16:33:05Z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0x010100BC668E064A4A6443AC33612F5A9A8FA3</vt:lpwstr>
  </property>
</Properties>
</file>